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5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99AC0DA-D3EE-384D-88C0-4FF8A16B6D9A}">
          <p14:sldIdLst>
            <p14:sldId id="256"/>
            <p14:sldId id="264"/>
            <p14:sldId id="257"/>
            <p14:sldId id="258"/>
            <p14:sldId id="259"/>
          </p14:sldIdLst>
        </p14:section>
        <p14:section name="Untitled Section" id="{9E395FCB-65A8-AE48-9479-9081947C29F4}">
          <p14:sldIdLst>
            <p14:sldId id="260"/>
            <p14:sldId id="261"/>
            <p14:sldId id="265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12" autoAdjust="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9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FDBBCFD-2D9D-A94C-A2F4-7A9D8EF765E7}" type="doc">
      <dgm:prSet loTypeId="urn:microsoft.com/office/officeart/2005/8/layout/hierarchy1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FE5D03D8-741C-1E41-A24C-618072DAC9AD}">
      <dgm:prSet phldrT="[Text]"/>
      <dgm:spPr/>
      <dgm:t>
        <a:bodyPr/>
        <a:lstStyle/>
        <a:p>
          <a:r>
            <a:rPr lang="en-US" dirty="0" smtClean="0"/>
            <a:t>Civil War Ends</a:t>
          </a:r>
          <a:endParaRPr lang="en-US" dirty="0"/>
        </a:p>
      </dgm:t>
    </dgm:pt>
    <dgm:pt modelId="{3376BDD4-AE84-8645-A375-AD93D3B2711D}" type="parTrans" cxnId="{C942A6FB-B002-B248-B6E1-B64233A34F81}">
      <dgm:prSet/>
      <dgm:spPr/>
      <dgm:t>
        <a:bodyPr/>
        <a:lstStyle/>
        <a:p>
          <a:endParaRPr lang="en-US"/>
        </a:p>
      </dgm:t>
    </dgm:pt>
    <dgm:pt modelId="{D0C8ADF1-F10A-D646-A572-218EEBCE5C7C}" type="sibTrans" cxnId="{C942A6FB-B002-B248-B6E1-B64233A34F81}">
      <dgm:prSet/>
      <dgm:spPr/>
      <dgm:t>
        <a:bodyPr/>
        <a:lstStyle/>
        <a:p>
          <a:endParaRPr lang="en-US"/>
        </a:p>
      </dgm:t>
    </dgm:pt>
    <dgm:pt modelId="{3ADE5DE4-E58E-2E4C-A40C-2895F3117DA0}">
      <dgm:prSet phldrT="[Text]"/>
      <dgm:spPr/>
      <dgm:t>
        <a:bodyPr/>
        <a:lstStyle/>
        <a:p>
          <a:r>
            <a:rPr lang="en-US" dirty="0" smtClean="0"/>
            <a:t>13</a:t>
          </a:r>
          <a:r>
            <a:rPr lang="en-US" baseline="30000" dirty="0" smtClean="0"/>
            <a:t>th</a:t>
          </a:r>
          <a:r>
            <a:rPr lang="en-US" dirty="0" smtClean="0"/>
            <a:t> Amendment ended slavery in the U.S. </a:t>
          </a:r>
          <a:endParaRPr lang="en-US" dirty="0"/>
        </a:p>
      </dgm:t>
    </dgm:pt>
    <dgm:pt modelId="{6C86EEC0-BCC8-5C4C-94B5-E17C13EC5A3D}" type="parTrans" cxnId="{1A980C6A-8B85-0C40-9AA5-9C2E296A6FEF}">
      <dgm:prSet/>
      <dgm:spPr/>
      <dgm:t>
        <a:bodyPr/>
        <a:lstStyle/>
        <a:p>
          <a:endParaRPr lang="en-US"/>
        </a:p>
      </dgm:t>
    </dgm:pt>
    <dgm:pt modelId="{4F82E543-5D2D-694A-99AB-F8864A7AE8C2}" type="sibTrans" cxnId="{1A980C6A-8B85-0C40-9AA5-9C2E296A6FEF}">
      <dgm:prSet/>
      <dgm:spPr/>
      <dgm:t>
        <a:bodyPr/>
        <a:lstStyle/>
        <a:p>
          <a:endParaRPr lang="en-US"/>
        </a:p>
      </dgm:t>
    </dgm:pt>
    <dgm:pt modelId="{4C81DFA1-2B68-634B-855A-E625B91F69B4}">
      <dgm:prSet phldrT="[Text]"/>
      <dgm:spPr/>
      <dgm:t>
        <a:bodyPr/>
        <a:lstStyle/>
        <a:p>
          <a:r>
            <a:rPr lang="en-US" dirty="0" smtClean="0"/>
            <a:t>Black Codes – laws written by Southern state governments that limited the rights of the former slaves. </a:t>
          </a:r>
          <a:endParaRPr lang="en-US" dirty="0"/>
        </a:p>
      </dgm:t>
    </dgm:pt>
    <dgm:pt modelId="{B935043E-84A1-B84C-8BE0-86CEDC505FEA}" type="parTrans" cxnId="{7DE6D067-F6AD-2A40-9AD8-148FA998E82A}">
      <dgm:prSet/>
      <dgm:spPr/>
      <dgm:t>
        <a:bodyPr/>
        <a:lstStyle/>
        <a:p>
          <a:endParaRPr lang="en-US"/>
        </a:p>
      </dgm:t>
    </dgm:pt>
    <dgm:pt modelId="{A713CF2B-D9C8-6C45-91D3-B6589388BF49}" type="sibTrans" cxnId="{7DE6D067-F6AD-2A40-9AD8-148FA998E82A}">
      <dgm:prSet/>
      <dgm:spPr/>
      <dgm:t>
        <a:bodyPr/>
        <a:lstStyle/>
        <a:p>
          <a:endParaRPr lang="en-US"/>
        </a:p>
      </dgm:t>
    </dgm:pt>
    <dgm:pt modelId="{57A5CE8B-EAC0-024A-AFF4-4CC2796435EB}">
      <dgm:prSet phldrT="[Text]"/>
      <dgm:spPr/>
      <dgm:t>
        <a:bodyPr/>
        <a:lstStyle/>
        <a:p>
          <a:r>
            <a:rPr lang="en-US" dirty="0" smtClean="0"/>
            <a:t>Northern soldiers were ordered back into the South to supervise and control Southern states.  </a:t>
          </a:r>
          <a:endParaRPr lang="en-US" dirty="0"/>
        </a:p>
      </dgm:t>
    </dgm:pt>
    <dgm:pt modelId="{AA04A9C2-873C-9842-A59D-777FC96F98AC}" type="parTrans" cxnId="{25DD2150-255C-6943-AE17-6605CDCB1BB7}">
      <dgm:prSet/>
      <dgm:spPr/>
      <dgm:t>
        <a:bodyPr/>
        <a:lstStyle/>
        <a:p>
          <a:endParaRPr lang="en-US"/>
        </a:p>
      </dgm:t>
    </dgm:pt>
    <dgm:pt modelId="{D92EFA00-ED77-5C4A-8FAD-DDFE6E29C7DB}" type="sibTrans" cxnId="{25DD2150-255C-6943-AE17-6605CDCB1BB7}">
      <dgm:prSet/>
      <dgm:spPr/>
      <dgm:t>
        <a:bodyPr/>
        <a:lstStyle/>
        <a:p>
          <a:endParaRPr lang="en-US"/>
        </a:p>
      </dgm:t>
    </dgm:pt>
    <dgm:pt modelId="{F7A2BA7A-8B8B-084A-A5C7-259417DA6ACB}">
      <dgm:prSet phldrT="[Text]"/>
      <dgm:spPr/>
      <dgm:t>
        <a:bodyPr/>
        <a:lstStyle/>
        <a:p>
          <a:r>
            <a:rPr lang="en-US" dirty="0" smtClean="0"/>
            <a:t>Freedmen’s Bureau – a federal agency set up to give help to former slaves.</a:t>
          </a:r>
          <a:endParaRPr lang="en-US" dirty="0"/>
        </a:p>
      </dgm:t>
    </dgm:pt>
    <dgm:pt modelId="{806312BF-B901-4541-A4EB-D518AB11E355}" type="parTrans" cxnId="{9F6D6020-3EDC-A34E-99E9-62930AD4E391}">
      <dgm:prSet/>
      <dgm:spPr/>
      <dgm:t>
        <a:bodyPr/>
        <a:lstStyle/>
        <a:p>
          <a:endParaRPr lang="en-US"/>
        </a:p>
      </dgm:t>
    </dgm:pt>
    <dgm:pt modelId="{1E7D035B-B55D-CD4C-BB48-A24DB1F1A70C}" type="sibTrans" cxnId="{9F6D6020-3EDC-A34E-99E9-62930AD4E391}">
      <dgm:prSet/>
      <dgm:spPr/>
      <dgm:t>
        <a:bodyPr/>
        <a:lstStyle/>
        <a:p>
          <a:endParaRPr lang="en-US"/>
        </a:p>
      </dgm:t>
    </dgm:pt>
    <dgm:pt modelId="{04B38CD3-89D1-AE4A-B988-ABD457F571F0}">
      <dgm:prSet phldrT="[Text]"/>
      <dgm:spPr/>
      <dgm:t>
        <a:bodyPr/>
        <a:lstStyle/>
        <a:p>
          <a:r>
            <a:rPr lang="en-US" dirty="0" smtClean="0"/>
            <a:t>African Americans in the South could vote and hold public office.  Former Southern military leaders could not hold public office. </a:t>
          </a:r>
          <a:endParaRPr lang="en-US" dirty="0"/>
        </a:p>
      </dgm:t>
    </dgm:pt>
    <dgm:pt modelId="{18395114-851A-B643-A99D-7E985C77CCF6}" type="parTrans" cxnId="{4B0CA3BC-833A-EA4E-B348-5A64DC0807E0}">
      <dgm:prSet/>
      <dgm:spPr/>
      <dgm:t>
        <a:bodyPr/>
        <a:lstStyle/>
        <a:p>
          <a:endParaRPr lang="en-US"/>
        </a:p>
      </dgm:t>
    </dgm:pt>
    <dgm:pt modelId="{F1A183A7-B37A-4948-8DDB-6565107F4595}" type="sibTrans" cxnId="{4B0CA3BC-833A-EA4E-B348-5A64DC0807E0}">
      <dgm:prSet/>
      <dgm:spPr/>
      <dgm:t>
        <a:bodyPr/>
        <a:lstStyle/>
        <a:p>
          <a:endParaRPr lang="en-US"/>
        </a:p>
      </dgm:t>
    </dgm:pt>
    <dgm:pt modelId="{9E3610DB-02A1-764D-83F6-AB5DBFF86702}" type="pres">
      <dgm:prSet presAssocID="{CFDBBCFD-2D9D-A94C-A2F4-7A9D8EF765E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D1C4732B-C3EC-0448-B705-2AB532D4C33E}" type="pres">
      <dgm:prSet presAssocID="{FE5D03D8-741C-1E41-A24C-618072DAC9AD}" presName="hierRoot1" presStyleCnt="0"/>
      <dgm:spPr/>
    </dgm:pt>
    <dgm:pt modelId="{89C6EF2C-9591-FE46-8AB5-FCA3D752B7F5}" type="pres">
      <dgm:prSet presAssocID="{FE5D03D8-741C-1E41-A24C-618072DAC9AD}" presName="composite" presStyleCnt="0"/>
      <dgm:spPr/>
    </dgm:pt>
    <dgm:pt modelId="{BA4632E2-43EC-2D49-B3B5-397C9E672DAB}" type="pres">
      <dgm:prSet presAssocID="{FE5D03D8-741C-1E41-A24C-618072DAC9AD}" presName="background" presStyleLbl="node0" presStyleIdx="0" presStyleCnt="1"/>
      <dgm:spPr/>
    </dgm:pt>
    <dgm:pt modelId="{1534B40E-D3FA-A749-8FB4-99E4490F116C}" type="pres">
      <dgm:prSet presAssocID="{FE5D03D8-741C-1E41-A24C-618072DAC9AD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3F648E4-7E6F-324B-ABB3-0E5422EC9AE8}" type="pres">
      <dgm:prSet presAssocID="{FE5D03D8-741C-1E41-A24C-618072DAC9AD}" presName="hierChild2" presStyleCnt="0"/>
      <dgm:spPr/>
    </dgm:pt>
    <dgm:pt modelId="{998E665B-A90B-394D-ABF2-BFD8D7961CC1}" type="pres">
      <dgm:prSet presAssocID="{6C86EEC0-BCC8-5C4C-94B5-E17C13EC5A3D}" presName="Name10" presStyleLbl="parChTrans1D2" presStyleIdx="0" presStyleCnt="2"/>
      <dgm:spPr/>
      <dgm:t>
        <a:bodyPr/>
        <a:lstStyle/>
        <a:p>
          <a:endParaRPr lang="en-US"/>
        </a:p>
      </dgm:t>
    </dgm:pt>
    <dgm:pt modelId="{D46C361F-D522-2842-9AA3-F8E6F4F58994}" type="pres">
      <dgm:prSet presAssocID="{3ADE5DE4-E58E-2E4C-A40C-2895F3117DA0}" presName="hierRoot2" presStyleCnt="0"/>
      <dgm:spPr/>
    </dgm:pt>
    <dgm:pt modelId="{2568F59B-7ECB-0D47-99D0-DBC65743ED67}" type="pres">
      <dgm:prSet presAssocID="{3ADE5DE4-E58E-2E4C-A40C-2895F3117DA0}" presName="composite2" presStyleCnt="0"/>
      <dgm:spPr/>
    </dgm:pt>
    <dgm:pt modelId="{18E2432E-F22E-A74C-9890-25327F70B1CD}" type="pres">
      <dgm:prSet presAssocID="{3ADE5DE4-E58E-2E4C-A40C-2895F3117DA0}" presName="background2" presStyleLbl="node2" presStyleIdx="0" presStyleCnt="2"/>
      <dgm:spPr/>
    </dgm:pt>
    <dgm:pt modelId="{8B2BFA50-D7F1-954C-865D-4C563758EFA5}" type="pres">
      <dgm:prSet presAssocID="{3ADE5DE4-E58E-2E4C-A40C-2895F3117DA0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A1BCADC-44A7-9042-901E-8700DE2D5B2F}" type="pres">
      <dgm:prSet presAssocID="{3ADE5DE4-E58E-2E4C-A40C-2895F3117DA0}" presName="hierChild3" presStyleCnt="0"/>
      <dgm:spPr/>
    </dgm:pt>
    <dgm:pt modelId="{338DB9A5-DC10-9744-A9CA-A30FE5EA2E62}" type="pres">
      <dgm:prSet presAssocID="{B935043E-84A1-B84C-8BE0-86CEDC505FEA}" presName="Name17" presStyleLbl="parChTrans1D3" presStyleIdx="0" presStyleCnt="3"/>
      <dgm:spPr/>
      <dgm:t>
        <a:bodyPr/>
        <a:lstStyle/>
        <a:p>
          <a:endParaRPr lang="en-US"/>
        </a:p>
      </dgm:t>
    </dgm:pt>
    <dgm:pt modelId="{DD2589E8-B3EC-0843-BA71-E2029D78C00D}" type="pres">
      <dgm:prSet presAssocID="{4C81DFA1-2B68-634B-855A-E625B91F69B4}" presName="hierRoot3" presStyleCnt="0"/>
      <dgm:spPr/>
    </dgm:pt>
    <dgm:pt modelId="{26C83731-79B5-4348-B525-C8B7245C10DD}" type="pres">
      <dgm:prSet presAssocID="{4C81DFA1-2B68-634B-855A-E625B91F69B4}" presName="composite3" presStyleCnt="0"/>
      <dgm:spPr/>
    </dgm:pt>
    <dgm:pt modelId="{E701515F-F2F9-2648-AA75-35D34AD5F3A7}" type="pres">
      <dgm:prSet presAssocID="{4C81DFA1-2B68-634B-855A-E625B91F69B4}" presName="background3" presStyleLbl="node3" presStyleIdx="0" presStyleCnt="3"/>
      <dgm:spPr/>
    </dgm:pt>
    <dgm:pt modelId="{9C3C4A98-7068-2F49-9662-9A1E3BC7E873}" type="pres">
      <dgm:prSet presAssocID="{4C81DFA1-2B68-634B-855A-E625B91F69B4}" presName="text3" presStyleLbl="fgAcc3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FDA1DDE-8664-E141-823A-43A582F6A9AD}" type="pres">
      <dgm:prSet presAssocID="{4C81DFA1-2B68-634B-855A-E625B91F69B4}" presName="hierChild4" presStyleCnt="0"/>
      <dgm:spPr/>
    </dgm:pt>
    <dgm:pt modelId="{0B3677B0-8A8E-6842-8399-34D363CBCA0C}" type="pres">
      <dgm:prSet presAssocID="{AA04A9C2-873C-9842-A59D-777FC96F98AC}" presName="Name17" presStyleLbl="parChTrans1D3" presStyleIdx="1" presStyleCnt="3"/>
      <dgm:spPr/>
      <dgm:t>
        <a:bodyPr/>
        <a:lstStyle/>
        <a:p>
          <a:endParaRPr lang="en-US"/>
        </a:p>
      </dgm:t>
    </dgm:pt>
    <dgm:pt modelId="{5616BC60-EA52-2C4A-959F-F671D7190862}" type="pres">
      <dgm:prSet presAssocID="{57A5CE8B-EAC0-024A-AFF4-4CC2796435EB}" presName="hierRoot3" presStyleCnt="0"/>
      <dgm:spPr/>
    </dgm:pt>
    <dgm:pt modelId="{AB86F1A7-0242-1148-9535-C8AABBB17F23}" type="pres">
      <dgm:prSet presAssocID="{57A5CE8B-EAC0-024A-AFF4-4CC2796435EB}" presName="composite3" presStyleCnt="0"/>
      <dgm:spPr/>
    </dgm:pt>
    <dgm:pt modelId="{0A203B86-2362-C44C-BCE1-21C9DA9E136D}" type="pres">
      <dgm:prSet presAssocID="{57A5CE8B-EAC0-024A-AFF4-4CC2796435EB}" presName="background3" presStyleLbl="node3" presStyleIdx="1" presStyleCnt="3"/>
      <dgm:spPr/>
    </dgm:pt>
    <dgm:pt modelId="{5EE77227-4C3D-014B-B457-7FA78FA6DC18}" type="pres">
      <dgm:prSet presAssocID="{57A5CE8B-EAC0-024A-AFF4-4CC2796435EB}" presName="text3" presStyleLbl="fgAcc3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55B6E58-A9F8-FB4D-85FE-FD91B9E0AAFC}" type="pres">
      <dgm:prSet presAssocID="{57A5CE8B-EAC0-024A-AFF4-4CC2796435EB}" presName="hierChild4" presStyleCnt="0"/>
      <dgm:spPr/>
    </dgm:pt>
    <dgm:pt modelId="{95E7F53B-6526-6448-8650-2ADE064752E7}" type="pres">
      <dgm:prSet presAssocID="{806312BF-B901-4541-A4EB-D518AB11E355}" presName="Name10" presStyleLbl="parChTrans1D2" presStyleIdx="1" presStyleCnt="2"/>
      <dgm:spPr/>
      <dgm:t>
        <a:bodyPr/>
        <a:lstStyle/>
        <a:p>
          <a:endParaRPr lang="en-US"/>
        </a:p>
      </dgm:t>
    </dgm:pt>
    <dgm:pt modelId="{5192723A-9C60-F740-94C3-2AD427758F12}" type="pres">
      <dgm:prSet presAssocID="{F7A2BA7A-8B8B-084A-A5C7-259417DA6ACB}" presName="hierRoot2" presStyleCnt="0"/>
      <dgm:spPr/>
    </dgm:pt>
    <dgm:pt modelId="{37F26927-1C0E-1046-9833-9ED324D91AC3}" type="pres">
      <dgm:prSet presAssocID="{F7A2BA7A-8B8B-084A-A5C7-259417DA6ACB}" presName="composite2" presStyleCnt="0"/>
      <dgm:spPr/>
    </dgm:pt>
    <dgm:pt modelId="{AE41CD08-7205-C24C-872F-960AD287FEDD}" type="pres">
      <dgm:prSet presAssocID="{F7A2BA7A-8B8B-084A-A5C7-259417DA6ACB}" presName="background2" presStyleLbl="node2" presStyleIdx="1" presStyleCnt="2"/>
      <dgm:spPr/>
    </dgm:pt>
    <dgm:pt modelId="{709C421C-76CA-8A41-8321-AE23E7D7D92D}" type="pres">
      <dgm:prSet presAssocID="{F7A2BA7A-8B8B-084A-A5C7-259417DA6ACB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8F96D4DE-D347-B14B-A9C8-CE17B8E04E13}" type="pres">
      <dgm:prSet presAssocID="{F7A2BA7A-8B8B-084A-A5C7-259417DA6ACB}" presName="hierChild3" presStyleCnt="0"/>
      <dgm:spPr/>
    </dgm:pt>
    <dgm:pt modelId="{8F9EDD69-3878-1B48-8595-0917A0521AD4}" type="pres">
      <dgm:prSet presAssocID="{18395114-851A-B643-A99D-7E985C77CCF6}" presName="Name17" presStyleLbl="parChTrans1D3" presStyleIdx="2" presStyleCnt="3"/>
      <dgm:spPr/>
      <dgm:t>
        <a:bodyPr/>
        <a:lstStyle/>
        <a:p>
          <a:endParaRPr lang="en-US"/>
        </a:p>
      </dgm:t>
    </dgm:pt>
    <dgm:pt modelId="{F92C120F-0B90-D543-AEC7-25578AD16B1C}" type="pres">
      <dgm:prSet presAssocID="{04B38CD3-89D1-AE4A-B988-ABD457F571F0}" presName="hierRoot3" presStyleCnt="0"/>
      <dgm:spPr/>
    </dgm:pt>
    <dgm:pt modelId="{05F03556-99E1-A845-B581-173DDC5D555D}" type="pres">
      <dgm:prSet presAssocID="{04B38CD3-89D1-AE4A-B988-ABD457F571F0}" presName="composite3" presStyleCnt="0"/>
      <dgm:spPr/>
    </dgm:pt>
    <dgm:pt modelId="{8ED528CB-A756-F54F-919D-094BE4C11F66}" type="pres">
      <dgm:prSet presAssocID="{04B38CD3-89D1-AE4A-B988-ABD457F571F0}" presName="background3" presStyleLbl="node3" presStyleIdx="2" presStyleCnt="3"/>
      <dgm:spPr/>
    </dgm:pt>
    <dgm:pt modelId="{4C942FBC-1DE0-CF49-8C8B-C54E658612F5}" type="pres">
      <dgm:prSet presAssocID="{04B38CD3-89D1-AE4A-B988-ABD457F571F0}" presName="text3" presStyleLbl="fgAcc3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3FDAA0F-2AFD-F44B-B3D5-9E583C4E315C}" type="pres">
      <dgm:prSet presAssocID="{04B38CD3-89D1-AE4A-B988-ABD457F571F0}" presName="hierChild4" presStyleCnt="0"/>
      <dgm:spPr/>
    </dgm:pt>
  </dgm:ptLst>
  <dgm:cxnLst>
    <dgm:cxn modelId="{0B599094-AE8B-4049-82F3-9482FB446D78}" type="presOf" srcId="{6C86EEC0-BCC8-5C4C-94B5-E17C13EC5A3D}" destId="{998E665B-A90B-394D-ABF2-BFD8D7961CC1}" srcOrd="0" destOrd="0" presId="urn:microsoft.com/office/officeart/2005/8/layout/hierarchy1"/>
    <dgm:cxn modelId="{C942A6FB-B002-B248-B6E1-B64233A34F81}" srcId="{CFDBBCFD-2D9D-A94C-A2F4-7A9D8EF765E7}" destId="{FE5D03D8-741C-1E41-A24C-618072DAC9AD}" srcOrd="0" destOrd="0" parTransId="{3376BDD4-AE84-8645-A375-AD93D3B2711D}" sibTransId="{D0C8ADF1-F10A-D646-A572-218EEBCE5C7C}"/>
    <dgm:cxn modelId="{D02E6811-DE18-174A-9DC9-CB200B4B00E2}" type="presOf" srcId="{FE5D03D8-741C-1E41-A24C-618072DAC9AD}" destId="{1534B40E-D3FA-A749-8FB4-99E4490F116C}" srcOrd="0" destOrd="0" presId="urn:microsoft.com/office/officeart/2005/8/layout/hierarchy1"/>
    <dgm:cxn modelId="{9F6D6020-3EDC-A34E-99E9-62930AD4E391}" srcId="{FE5D03D8-741C-1E41-A24C-618072DAC9AD}" destId="{F7A2BA7A-8B8B-084A-A5C7-259417DA6ACB}" srcOrd="1" destOrd="0" parTransId="{806312BF-B901-4541-A4EB-D518AB11E355}" sibTransId="{1E7D035B-B55D-CD4C-BB48-A24DB1F1A70C}"/>
    <dgm:cxn modelId="{1B385010-2AE4-034A-94E1-F9CA8F41BE0C}" type="presOf" srcId="{3ADE5DE4-E58E-2E4C-A40C-2895F3117DA0}" destId="{8B2BFA50-D7F1-954C-865D-4C563758EFA5}" srcOrd="0" destOrd="0" presId="urn:microsoft.com/office/officeart/2005/8/layout/hierarchy1"/>
    <dgm:cxn modelId="{4B0CA3BC-833A-EA4E-B348-5A64DC0807E0}" srcId="{F7A2BA7A-8B8B-084A-A5C7-259417DA6ACB}" destId="{04B38CD3-89D1-AE4A-B988-ABD457F571F0}" srcOrd="0" destOrd="0" parTransId="{18395114-851A-B643-A99D-7E985C77CCF6}" sibTransId="{F1A183A7-B37A-4948-8DDB-6565107F4595}"/>
    <dgm:cxn modelId="{93F847BA-5A77-1D48-810E-322F6FB6A763}" type="presOf" srcId="{AA04A9C2-873C-9842-A59D-777FC96F98AC}" destId="{0B3677B0-8A8E-6842-8399-34D363CBCA0C}" srcOrd="0" destOrd="0" presId="urn:microsoft.com/office/officeart/2005/8/layout/hierarchy1"/>
    <dgm:cxn modelId="{7DE6D067-F6AD-2A40-9AD8-148FA998E82A}" srcId="{3ADE5DE4-E58E-2E4C-A40C-2895F3117DA0}" destId="{4C81DFA1-2B68-634B-855A-E625B91F69B4}" srcOrd="0" destOrd="0" parTransId="{B935043E-84A1-B84C-8BE0-86CEDC505FEA}" sibTransId="{A713CF2B-D9C8-6C45-91D3-B6589388BF49}"/>
    <dgm:cxn modelId="{7F861819-39E1-524E-9155-6C0B83CC5EF4}" type="presOf" srcId="{57A5CE8B-EAC0-024A-AFF4-4CC2796435EB}" destId="{5EE77227-4C3D-014B-B457-7FA78FA6DC18}" srcOrd="0" destOrd="0" presId="urn:microsoft.com/office/officeart/2005/8/layout/hierarchy1"/>
    <dgm:cxn modelId="{1A980C6A-8B85-0C40-9AA5-9C2E296A6FEF}" srcId="{FE5D03D8-741C-1E41-A24C-618072DAC9AD}" destId="{3ADE5DE4-E58E-2E4C-A40C-2895F3117DA0}" srcOrd="0" destOrd="0" parTransId="{6C86EEC0-BCC8-5C4C-94B5-E17C13EC5A3D}" sibTransId="{4F82E543-5D2D-694A-99AB-F8864A7AE8C2}"/>
    <dgm:cxn modelId="{9BD00A00-53BF-0046-90E9-A7D07FC1E638}" type="presOf" srcId="{18395114-851A-B643-A99D-7E985C77CCF6}" destId="{8F9EDD69-3878-1B48-8595-0917A0521AD4}" srcOrd="0" destOrd="0" presId="urn:microsoft.com/office/officeart/2005/8/layout/hierarchy1"/>
    <dgm:cxn modelId="{F22494C2-3771-BA4D-B23E-629C5C3FA22B}" type="presOf" srcId="{B935043E-84A1-B84C-8BE0-86CEDC505FEA}" destId="{338DB9A5-DC10-9744-A9CA-A30FE5EA2E62}" srcOrd="0" destOrd="0" presId="urn:microsoft.com/office/officeart/2005/8/layout/hierarchy1"/>
    <dgm:cxn modelId="{143C9524-6F4B-5745-9685-2270F53B424F}" type="presOf" srcId="{4C81DFA1-2B68-634B-855A-E625B91F69B4}" destId="{9C3C4A98-7068-2F49-9662-9A1E3BC7E873}" srcOrd="0" destOrd="0" presId="urn:microsoft.com/office/officeart/2005/8/layout/hierarchy1"/>
    <dgm:cxn modelId="{35AE9F79-8BA3-D148-8EBE-BEF8A3D5FDEB}" type="presOf" srcId="{CFDBBCFD-2D9D-A94C-A2F4-7A9D8EF765E7}" destId="{9E3610DB-02A1-764D-83F6-AB5DBFF86702}" srcOrd="0" destOrd="0" presId="urn:microsoft.com/office/officeart/2005/8/layout/hierarchy1"/>
    <dgm:cxn modelId="{25DD2150-255C-6943-AE17-6605CDCB1BB7}" srcId="{3ADE5DE4-E58E-2E4C-A40C-2895F3117DA0}" destId="{57A5CE8B-EAC0-024A-AFF4-4CC2796435EB}" srcOrd="1" destOrd="0" parTransId="{AA04A9C2-873C-9842-A59D-777FC96F98AC}" sibTransId="{D92EFA00-ED77-5C4A-8FAD-DDFE6E29C7DB}"/>
    <dgm:cxn modelId="{39011A69-649D-4D42-BBEA-A42B904FEC2B}" type="presOf" srcId="{806312BF-B901-4541-A4EB-D518AB11E355}" destId="{95E7F53B-6526-6448-8650-2ADE064752E7}" srcOrd="0" destOrd="0" presId="urn:microsoft.com/office/officeart/2005/8/layout/hierarchy1"/>
    <dgm:cxn modelId="{3CFEF344-EF26-2B46-BC5C-9ED4B4C8F690}" type="presOf" srcId="{04B38CD3-89D1-AE4A-B988-ABD457F571F0}" destId="{4C942FBC-1DE0-CF49-8C8B-C54E658612F5}" srcOrd="0" destOrd="0" presId="urn:microsoft.com/office/officeart/2005/8/layout/hierarchy1"/>
    <dgm:cxn modelId="{4426395D-CF32-A844-970B-84978CE35C33}" type="presOf" srcId="{F7A2BA7A-8B8B-084A-A5C7-259417DA6ACB}" destId="{709C421C-76CA-8A41-8321-AE23E7D7D92D}" srcOrd="0" destOrd="0" presId="urn:microsoft.com/office/officeart/2005/8/layout/hierarchy1"/>
    <dgm:cxn modelId="{761CE2A8-0A0E-B940-AEC0-F3A2B4DA61E2}" type="presParOf" srcId="{9E3610DB-02A1-764D-83F6-AB5DBFF86702}" destId="{D1C4732B-C3EC-0448-B705-2AB532D4C33E}" srcOrd="0" destOrd="0" presId="urn:microsoft.com/office/officeart/2005/8/layout/hierarchy1"/>
    <dgm:cxn modelId="{3A0DF554-DB03-0C44-88B6-6BD90D35423B}" type="presParOf" srcId="{D1C4732B-C3EC-0448-B705-2AB532D4C33E}" destId="{89C6EF2C-9591-FE46-8AB5-FCA3D752B7F5}" srcOrd="0" destOrd="0" presId="urn:microsoft.com/office/officeart/2005/8/layout/hierarchy1"/>
    <dgm:cxn modelId="{2DF3517E-6B2C-8D4B-8C4C-284B5246B365}" type="presParOf" srcId="{89C6EF2C-9591-FE46-8AB5-FCA3D752B7F5}" destId="{BA4632E2-43EC-2D49-B3B5-397C9E672DAB}" srcOrd="0" destOrd="0" presId="urn:microsoft.com/office/officeart/2005/8/layout/hierarchy1"/>
    <dgm:cxn modelId="{CFE6EF92-05E1-704D-946B-8944FA8EA7BF}" type="presParOf" srcId="{89C6EF2C-9591-FE46-8AB5-FCA3D752B7F5}" destId="{1534B40E-D3FA-A749-8FB4-99E4490F116C}" srcOrd="1" destOrd="0" presId="urn:microsoft.com/office/officeart/2005/8/layout/hierarchy1"/>
    <dgm:cxn modelId="{4A464F92-378E-9144-AC9F-65E875C971CA}" type="presParOf" srcId="{D1C4732B-C3EC-0448-B705-2AB532D4C33E}" destId="{83F648E4-7E6F-324B-ABB3-0E5422EC9AE8}" srcOrd="1" destOrd="0" presId="urn:microsoft.com/office/officeart/2005/8/layout/hierarchy1"/>
    <dgm:cxn modelId="{FD68D90C-F125-734E-AC55-4133DDB2B22C}" type="presParOf" srcId="{83F648E4-7E6F-324B-ABB3-0E5422EC9AE8}" destId="{998E665B-A90B-394D-ABF2-BFD8D7961CC1}" srcOrd="0" destOrd="0" presId="urn:microsoft.com/office/officeart/2005/8/layout/hierarchy1"/>
    <dgm:cxn modelId="{5CA8DE95-4091-954B-9E68-1C68E02300ED}" type="presParOf" srcId="{83F648E4-7E6F-324B-ABB3-0E5422EC9AE8}" destId="{D46C361F-D522-2842-9AA3-F8E6F4F58994}" srcOrd="1" destOrd="0" presId="urn:microsoft.com/office/officeart/2005/8/layout/hierarchy1"/>
    <dgm:cxn modelId="{CDFB3F38-4624-6244-9EAE-FEDD16FD0784}" type="presParOf" srcId="{D46C361F-D522-2842-9AA3-F8E6F4F58994}" destId="{2568F59B-7ECB-0D47-99D0-DBC65743ED67}" srcOrd="0" destOrd="0" presId="urn:microsoft.com/office/officeart/2005/8/layout/hierarchy1"/>
    <dgm:cxn modelId="{3A1DE660-95AC-D340-9839-D8638F9F2F64}" type="presParOf" srcId="{2568F59B-7ECB-0D47-99D0-DBC65743ED67}" destId="{18E2432E-F22E-A74C-9890-25327F70B1CD}" srcOrd="0" destOrd="0" presId="urn:microsoft.com/office/officeart/2005/8/layout/hierarchy1"/>
    <dgm:cxn modelId="{6025F80C-8BD2-4043-8F1E-8B12B4752BEC}" type="presParOf" srcId="{2568F59B-7ECB-0D47-99D0-DBC65743ED67}" destId="{8B2BFA50-D7F1-954C-865D-4C563758EFA5}" srcOrd="1" destOrd="0" presId="urn:microsoft.com/office/officeart/2005/8/layout/hierarchy1"/>
    <dgm:cxn modelId="{08309873-EF84-254A-B34E-B9E18324BA0A}" type="presParOf" srcId="{D46C361F-D522-2842-9AA3-F8E6F4F58994}" destId="{5A1BCADC-44A7-9042-901E-8700DE2D5B2F}" srcOrd="1" destOrd="0" presId="urn:microsoft.com/office/officeart/2005/8/layout/hierarchy1"/>
    <dgm:cxn modelId="{9676AC2C-2A74-8446-8A13-C8EFD0F5A20B}" type="presParOf" srcId="{5A1BCADC-44A7-9042-901E-8700DE2D5B2F}" destId="{338DB9A5-DC10-9744-A9CA-A30FE5EA2E62}" srcOrd="0" destOrd="0" presId="urn:microsoft.com/office/officeart/2005/8/layout/hierarchy1"/>
    <dgm:cxn modelId="{27C770B8-5FB0-DC4C-A337-07570C514630}" type="presParOf" srcId="{5A1BCADC-44A7-9042-901E-8700DE2D5B2F}" destId="{DD2589E8-B3EC-0843-BA71-E2029D78C00D}" srcOrd="1" destOrd="0" presId="urn:microsoft.com/office/officeart/2005/8/layout/hierarchy1"/>
    <dgm:cxn modelId="{710C982F-EAE6-6B43-BD73-A5C9B584EAA7}" type="presParOf" srcId="{DD2589E8-B3EC-0843-BA71-E2029D78C00D}" destId="{26C83731-79B5-4348-B525-C8B7245C10DD}" srcOrd="0" destOrd="0" presId="urn:microsoft.com/office/officeart/2005/8/layout/hierarchy1"/>
    <dgm:cxn modelId="{C8491526-F5C9-9D49-9FBD-C8EA0C9A825C}" type="presParOf" srcId="{26C83731-79B5-4348-B525-C8B7245C10DD}" destId="{E701515F-F2F9-2648-AA75-35D34AD5F3A7}" srcOrd="0" destOrd="0" presId="urn:microsoft.com/office/officeart/2005/8/layout/hierarchy1"/>
    <dgm:cxn modelId="{0000218B-EE83-E144-A5AD-188D639E61BA}" type="presParOf" srcId="{26C83731-79B5-4348-B525-C8B7245C10DD}" destId="{9C3C4A98-7068-2F49-9662-9A1E3BC7E873}" srcOrd="1" destOrd="0" presId="urn:microsoft.com/office/officeart/2005/8/layout/hierarchy1"/>
    <dgm:cxn modelId="{C4024424-855B-1842-9317-7AAB58746A07}" type="presParOf" srcId="{DD2589E8-B3EC-0843-BA71-E2029D78C00D}" destId="{DFDA1DDE-8664-E141-823A-43A582F6A9AD}" srcOrd="1" destOrd="0" presId="urn:microsoft.com/office/officeart/2005/8/layout/hierarchy1"/>
    <dgm:cxn modelId="{126E765D-58A0-8C43-B48E-992EA2A8FF72}" type="presParOf" srcId="{5A1BCADC-44A7-9042-901E-8700DE2D5B2F}" destId="{0B3677B0-8A8E-6842-8399-34D363CBCA0C}" srcOrd="2" destOrd="0" presId="urn:microsoft.com/office/officeart/2005/8/layout/hierarchy1"/>
    <dgm:cxn modelId="{AB757BE6-6B50-C941-8F10-AC691B611E9C}" type="presParOf" srcId="{5A1BCADC-44A7-9042-901E-8700DE2D5B2F}" destId="{5616BC60-EA52-2C4A-959F-F671D7190862}" srcOrd="3" destOrd="0" presId="urn:microsoft.com/office/officeart/2005/8/layout/hierarchy1"/>
    <dgm:cxn modelId="{7146769B-414A-A74E-8A1B-DD57CFA64F67}" type="presParOf" srcId="{5616BC60-EA52-2C4A-959F-F671D7190862}" destId="{AB86F1A7-0242-1148-9535-C8AABBB17F23}" srcOrd="0" destOrd="0" presId="urn:microsoft.com/office/officeart/2005/8/layout/hierarchy1"/>
    <dgm:cxn modelId="{325741F2-27FD-284F-B47D-5B8B3859CCB6}" type="presParOf" srcId="{AB86F1A7-0242-1148-9535-C8AABBB17F23}" destId="{0A203B86-2362-C44C-BCE1-21C9DA9E136D}" srcOrd="0" destOrd="0" presId="urn:microsoft.com/office/officeart/2005/8/layout/hierarchy1"/>
    <dgm:cxn modelId="{A019F3DA-739F-3B47-8A25-8CEB50D5A00C}" type="presParOf" srcId="{AB86F1A7-0242-1148-9535-C8AABBB17F23}" destId="{5EE77227-4C3D-014B-B457-7FA78FA6DC18}" srcOrd="1" destOrd="0" presId="urn:microsoft.com/office/officeart/2005/8/layout/hierarchy1"/>
    <dgm:cxn modelId="{D4865980-6E48-C24D-A99A-172EFC571C37}" type="presParOf" srcId="{5616BC60-EA52-2C4A-959F-F671D7190862}" destId="{C55B6E58-A9F8-FB4D-85FE-FD91B9E0AAFC}" srcOrd="1" destOrd="0" presId="urn:microsoft.com/office/officeart/2005/8/layout/hierarchy1"/>
    <dgm:cxn modelId="{B410502A-9B26-354F-AAB5-79DFCA81C04D}" type="presParOf" srcId="{83F648E4-7E6F-324B-ABB3-0E5422EC9AE8}" destId="{95E7F53B-6526-6448-8650-2ADE064752E7}" srcOrd="2" destOrd="0" presId="urn:microsoft.com/office/officeart/2005/8/layout/hierarchy1"/>
    <dgm:cxn modelId="{CA6B3AD2-6ED0-CA4E-A1C5-D2861BC53540}" type="presParOf" srcId="{83F648E4-7E6F-324B-ABB3-0E5422EC9AE8}" destId="{5192723A-9C60-F740-94C3-2AD427758F12}" srcOrd="3" destOrd="0" presId="urn:microsoft.com/office/officeart/2005/8/layout/hierarchy1"/>
    <dgm:cxn modelId="{871B1A1F-AA89-CF46-A0E9-3428A271128D}" type="presParOf" srcId="{5192723A-9C60-F740-94C3-2AD427758F12}" destId="{37F26927-1C0E-1046-9833-9ED324D91AC3}" srcOrd="0" destOrd="0" presId="urn:microsoft.com/office/officeart/2005/8/layout/hierarchy1"/>
    <dgm:cxn modelId="{57672D12-628D-8647-8F1A-77EB7AA2FBC4}" type="presParOf" srcId="{37F26927-1C0E-1046-9833-9ED324D91AC3}" destId="{AE41CD08-7205-C24C-872F-960AD287FEDD}" srcOrd="0" destOrd="0" presId="urn:microsoft.com/office/officeart/2005/8/layout/hierarchy1"/>
    <dgm:cxn modelId="{4C35890D-4B10-8A47-B91A-D90A817EDC55}" type="presParOf" srcId="{37F26927-1C0E-1046-9833-9ED324D91AC3}" destId="{709C421C-76CA-8A41-8321-AE23E7D7D92D}" srcOrd="1" destOrd="0" presId="urn:microsoft.com/office/officeart/2005/8/layout/hierarchy1"/>
    <dgm:cxn modelId="{40E76CDD-4AA0-0745-9842-AF4B56B095DE}" type="presParOf" srcId="{5192723A-9C60-F740-94C3-2AD427758F12}" destId="{8F96D4DE-D347-B14B-A9C8-CE17B8E04E13}" srcOrd="1" destOrd="0" presId="urn:microsoft.com/office/officeart/2005/8/layout/hierarchy1"/>
    <dgm:cxn modelId="{8F79CD20-52FA-6641-85CA-C65425B7317C}" type="presParOf" srcId="{8F96D4DE-D347-B14B-A9C8-CE17B8E04E13}" destId="{8F9EDD69-3878-1B48-8595-0917A0521AD4}" srcOrd="0" destOrd="0" presId="urn:microsoft.com/office/officeart/2005/8/layout/hierarchy1"/>
    <dgm:cxn modelId="{087FFFAC-9027-0948-9682-BAD395B9A7B9}" type="presParOf" srcId="{8F96D4DE-D347-B14B-A9C8-CE17B8E04E13}" destId="{F92C120F-0B90-D543-AEC7-25578AD16B1C}" srcOrd="1" destOrd="0" presId="urn:microsoft.com/office/officeart/2005/8/layout/hierarchy1"/>
    <dgm:cxn modelId="{B4645886-23AE-9B4E-AAFD-9683C64B7BB1}" type="presParOf" srcId="{F92C120F-0B90-D543-AEC7-25578AD16B1C}" destId="{05F03556-99E1-A845-B581-173DDC5D555D}" srcOrd="0" destOrd="0" presId="urn:microsoft.com/office/officeart/2005/8/layout/hierarchy1"/>
    <dgm:cxn modelId="{9EF83CD8-25A7-F94F-AFF4-3D4C78888B07}" type="presParOf" srcId="{05F03556-99E1-A845-B581-173DDC5D555D}" destId="{8ED528CB-A756-F54F-919D-094BE4C11F66}" srcOrd="0" destOrd="0" presId="urn:microsoft.com/office/officeart/2005/8/layout/hierarchy1"/>
    <dgm:cxn modelId="{530498BC-4273-DA40-90EA-20C311BB50A6}" type="presParOf" srcId="{05F03556-99E1-A845-B581-173DDC5D555D}" destId="{4C942FBC-1DE0-CF49-8C8B-C54E658612F5}" srcOrd="1" destOrd="0" presId="urn:microsoft.com/office/officeart/2005/8/layout/hierarchy1"/>
    <dgm:cxn modelId="{F88BA34F-5AC6-2746-94DF-239B2BFFEEDC}" type="presParOf" srcId="{F92C120F-0B90-D543-AEC7-25578AD16B1C}" destId="{63FDAA0F-2AFD-F44B-B3D5-9E583C4E315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F28ED37-5B98-DF40-98D6-04EA0B5949E2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846CF509-0812-6E44-8EE6-3E1AA658D418}">
      <dgm:prSet phldrT="[Text]" custT="1"/>
      <dgm:spPr/>
      <dgm:t>
        <a:bodyPr/>
        <a:lstStyle/>
        <a:p>
          <a:r>
            <a:rPr lang="en-US" sz="1800" dirty="0" smtClean="0"/>
            <a:t>Led to What?</a:t>
          </a:r>
          <a:endParaRPr lang="en-US" sz="1800" dirty="0"/>
        </a:p>
      </dgm:t>
    </dgm:pt>
    <dgm:pt modelId="{75D4F000-6F3C-5A4A-848D-DC956AB7A659}" type="parTrans" cxnId="{6E2FA39E-8B13-6B48-994F-573831ADE1EB}">
      <dgm:prSet/>
      <dgm:spPr/>
      <dgm:t>
        <a:bodyPr/>
        <a:lstStyle/>
        <a:p>
          <a:endParaRPr lang="en-US"/>
        </a:p>
      </dgm:t>
    </dgm:pt>
    <dgm:pt modelId="{2907BBED-C52C-8A4A-B3F0-1CC84E2EDD8F}" type="sibTrans" cxnId="{6E2FA39E-8B13-6B48-994F-573831ADE1EB}">
      <dgm:prSet/>
      <dgm:spPr/>
      <dgm:t>
        <a:bodyPr/>
        <a:lstStyle/>
        <a:p>
          <a:endParaRPr lang="en-US"/>
        </a:p>
      </dgm:t>
    </dgm:pt>
    <dgm:pt modelId="{7D85F2B9-CFA2-7945-8408-706FAB0641EA}">
      <dgm:prSet phldrT="[Text]" custT="1"/>
      <dgm:spPr/>
      <dgm:t>
        <a:bodyPr/>
        <a:lstStyle/>
        <a:p>
          <a:r>
            <a:rPr lang="en-US" sz="1800" dirty="0" smtClean="0"/>
            <a:t>Required separation of the races</a:t>
          </a:r>
          <a:endParaRPr lang="en-US" sz="1800" dirty="0"/>
        </a:p>
      </dgm:t>
    </dgm:pt>
    <dgm:pt modelId="{7677BCB6-16AF-6A41-A1E7-E26B1ADA5FCF}" type="parTrans" cxnId="{68083B28-31C1-2F4D-98DA-839C19409F44}">
      <dgm:prSet/>
      <dgm:spPr/>
      <dgm:t>
        <a:bodyPr/>
        <a:lstStyle/>
        <a:p>
          <a:endParaRPr lang="en-US"/>
        </a:p>
      </dgm:t>
    </dgm:pt>
    <dgm:pt modelId="{0D010C84-CF2D-D843-9FB9-23E4817BFBFA}" type="sibTrans" cxnId="{68083B28-31C1-2F4D-98DA-839C19409F44}">
      <dgm:prSet/>
      <dgm:spPr/>
      <dgm:t>
        <a:bodyPr/>
        <a:lstStyle/>
        <a:p>
          <a:endParaRPr lang="en-US"/>
        </a:p>
      </dgm:t>
    </dgm:pt>
    <dgm:pt modelId="{A5A7D9E7-2A57-ED43-B073-C39B22B76EFB}">
      <dgm:prSet phldrT="[Text]" custT="1"/>
      <dgm:spPr/>
      <dgm:t>
        <a:bodyPr/>
        <a:lstStyle/>
        <a:p>
          <a:r>
            <a:rPr lang="en-US" sz="1800" dirty="0" smtClean="0"/>
            <a:t>Made discrimination legal</a:t>
          </a:r>
          <a:endParaRPr lang="en-US" sz="1800" dirty="0"/>
        </a:p>
      </dgm:t>
    </dgm:pt>
    <dgm:pt modelId="{DDD9DF85-AFFA-6541-80D1-9B3645B6BCAB}" type="parTrans" cxnId="{9F469CDA-4356-D94F-8FD0-4AD3009F87F6}">
      <dgm:prSet/>
      <dgm:spPr/>
      <dgm:t>
        <a:bodyPr/>
        <a:lstStyle/>
        <a:p>
          <a:endParaRPr lang="en-US"/>
        </a:p>
      </dgm:t>
    </dgm:pt>
    <dgm:pt modelId="{85257B40-E8DB-094A-883C-95F9E0703BB1}" type="sibTrans" cxnId="{9F469CDA-4356-D94F-8FD0-4AD3009F87F6}">
      <dgm:prSet/>
      <dgm:spPr/>
      <dgm:t>
        <a:bodyPr/>
        <a:lstStyle/>
        <a:p>
          <a:endParaRPr lang="en-US"/>
        </a:p>
      </dgm:t>
    </dgm:pt>
    <dgm:pt modelId="{294CCFE3-AEE6-834C-9489-C3AC093D530C}">
      <dgm:prSet phldrT="[Text]" custT="1"/>
      <dgm:spPr/>
      <dgm:t>
        <a:bodyPr/>
        <a:lstStyle/>
        <a:p>
          <a:r>
            <a:rPr lang="en-US" sz="1800" dirty="0" smtClean="0"/>
            <a:t>Led to segregation </a:t>
          </a:r>
          <a:endParaRPr lang="en-US" sz="1800" dirty="0"/>
        </a:p>
      </dgm:t>
    </dgm:pt>
    <dgm:pt modelId="{3A9D5634-D676-7342-A26C-516D3DFA7C7E}" type="parTrans" cxnId="{CEEB82BA-DC93-8D46-A04C-1F4D533DDCBE}">
      <dgm:prSet/>
      <dgm:spPr/>
      <dgm:t>
        <a:bodyPr/>
        <a:lstStyle/>
        <a:p>
          <a:endParaRPr lang="en-US"/>
        </a:p>
      </dgm:t>
    </dgm:pt>
    <dgm:pt modelId="{30FFBE0E-2EFE-F046-B139-2AA9267666C0}" type="sibTrans" cxnId="{CEEB82BA-DC93-8D46-A04C-1F4D533DDCBE}">
      <dgm:prSet/>
      <dgm:spPr/>
      <dgm:t>
        <a:bodyPr/>
        <a:lstStyle/>
        <a:p>
          <a:endParaRPr lang="en-US"/>
        </a:p>
      </dgm:t>
    </dgm:pt>
    <dgm:pt modelId="{F00507B6-0199-4A4D-9883-CF0AF882A6D7}" type="pres">
      <dgm:prSet presAssocID="{1F28ED37-5B98-DF40-98D6-04EA0B5949E2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932F3AE-2B34-1C4D-AF4C-220B85AFDFB1}" type="pres">
      <dgm:prSet presAssocID="{846CF509-0812-6E44-8EE6-3E1AA658D418}" presName="centerShape" presStyleLbl="node0" presStyleIdx="0" presStyleCnt="1"/>
      <dgm:spPr/>
      <dgm:t>
        <a:bodyPr/>
        <a:lstStyle/>
        <a:p>
          <a:endParaRPr lang="en-US"/>
        </a:p>
      </dgm:t>
    </dgm:pt>
    <dgm:pt modelId="{0E577E5B-66D2-074C-9094-7A342D8F6E5C}" type="pres">
      <dgm:prSet presAssocID="{7677BCB6-16AF-6A41-A1E7-E26B1ADA5FCF}" presName="parTrans" presStyleLbl="bgSibTrans2D1" presStyleIdx="0" presStyleCnt="3"/>
      <dgm:spPr/>
      <dgm:t>
        <a:bodyPr/>
        <a:lstStyle/>
        <a:p>
          <a:endParaRPr lang="en-US"/>
        </a:p>
      </dgm:t>
    </dgm:pt>
    <dgm:pt modelId="{73513245-B941-4F4A-ADBF-2F8A20B4BF8E}" type="pres">
      <dgm:prSet presAssocID="{7D85F2B9-CFA2-7945-8408-706FAB0641EA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A7087E-FD22-F74E-A1D9-D6A754ABB446}" type="pres">
      <dgm:prSet presAssocID="{DDD9DF85-AFFA-6541-80D1-9B3645B6BCAB}" presName="parTrans" presStyleLbl="bgSibTrans2D1" presStyleIdx="1" presStyleCnt="3"/>
      <dgm:spPr/>
      <dgm:t>
        <a:bodyPr/>
        <a:lstStyle/>
        <a:p>
          <a:endParaRPr lang="en-US"/>
        </a:p>
      </dgm:t>
    </dgm:pt>
    <dgm:pt modelId="{70879673-6598-9C47-9D03-8ED17140431D}" type="pres">
      <dgm:prSet presAssocID="{A5A7D9E7-2A57-ED43-B073-C39B22B76EFB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DDCE862-87A2-F24D-ADC3-E51DB2245C5C}" type="pres">
      <dgm:prSet presAssocID="{3A9D5634-D676-7342-A26C-516D3DFA7C7E}" presName="parTrans" presStyleLbl="bgSibTrans2D1" presStyleIdx="2" presStyleCnt="3"/>
      <dgm:spPr/>
      <dgm:t>
        <a:bodyPr/>
        <a:lstStyle/>
        <a:p>
          <a:endParaRPr lang="en-US"/>
        </a:p>
      </dgm:t>
    </dgm:pt>
    <dgm:pt modelId="{D57EA3A5-3EEF-0C4F-A1BC-5ABFE194ECAF}" type="pres">
      <dgm:prSet presAssocID="{294CCFE3-AEE6-834C-9489-C3AC093D530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EA0C6F7-FA18-0A4C-B7A2-30D44F708906}" type="presOf" srcId="{294CCFE3-AEE6-834C-9489-C3AC093D530C}" destId="{D57EA3A5-3EEF-0C4F-A1BC-5ABFE194ECAF}" srcOrd="0" destOrd="0" presId="urn:microsoft.com/office/officeart/2005/8/layout/radial4"/>
    <dgm:cxn modelId="{7D018677-1EA7-EA41-9932-C2B1CA933F12}" type="presOf" srcId="{A5A7D9E7-2A57-ED43-B073-C39B22B76EFB}" destId="{70879673-6598-9C47-9D03-8ED17140431D}" srcOrd="0" destOrd="0" presId="urn:microsoft.com/office/officeart/2005/8/layout/radial4"/>
    <dgm:cxn modelId="{68AEDF5B-D436-1E49-8091-F815153E620B}" type="presOf" srcId="{DDD9DF85-AFFA-6541-80D1-9B3645B6BCAB}" destId="{20A7087E-FD22-F74E-A1D9-D6A754ABB446}" srcOrd="0" destOrd="0" presId="urn:microsoft.com/office/officeart/2005/8/layout/radial4"/>
    <dgm:cxn modelId="{814BE544-AD48-6B43-9ADA-E6DEEFFE8A20}" type="presOf" srcId="{7D85F2B9-CFA2-7945-8408-706FAB0641EA}" destId="{73513245-B941-4F4A-ADBF-2F8A20B4BF8E}" srcOrd="0" destOrd="0" presId="urn:microsoft.com/office/officeart/2005/8/layout/radial4"/>
    <dgm:cxn modelId="{9F469CDA-4356-D94F-8FD0-4AD3009F87F6}" srcId="{846CF509-0812-6E44-8EE6-3E1AA658D418}" destId="{A5A7D9E7-2A57-ED43-B073-C39B22B76EFB}" srcOrd="1" destOrd="0" parTransId="{DDD9DF85-AFFA-6541-80D1-9B3645B6BCAB}" sibTransId="{85257B40-E8DB-094A-883C-95F9E0703BB1}"/>
    <dgm:cxn modelId="{61866896-63D1-4147-8864-4C94D91985AD}" type="presOf" srcId="{3A9D5634-D676-7342-A26C-516D3DFA7C7E}" destId="{9DDCE862-87A2-F24D-ADC3-E51DB2245C5C}" srcOrd="0" destOrd="0" presId="urn:microsoft.com/office/officeart/2005/8/layout/radial4"/>
    <dgm:cxn modelId="{CEEB82BA-DC93-8D46-A04C-1F4D533DDCBE}" srcId="{846CF509-0812-6E44-8EE6-3E1AA658D418}" destId="{294CCFE3-AEE6-834C-9489-C3AC093D530C}" srcOrd="2" destOrd="0" parTransId="{3A9D5634-D676-7342-A26C-516D3DFA7C7E}" sibTransId="{30FFBE0E-2EFE-F046-B139-2AA9267666C0}"/>
    <dgm:cxn modelId="{A9F1778D-038B-F044-80DC-DF80DD6EFC99}" type="presOf" srcId="{1F28ED37-5B98-DF40-98D6-04EA0B5949E2}" destId="{F00507B6-0199-4A4D-9883-CF0AF882A6D7}" srcOrd="0" destOrd="0" presId="urn:microsoft.com/office/officeart/2005/8/layout/radial4"/>
    <dgm:cxn modelId="{6E2FA39E-8B13-6B48-994F-573831ADE1EB}" srcId="{1F28ED37-5B98-DF40-98D6-04EA0B5949E2}" destId="{846CF509-0812-6E44-8EE6-3E1AA658D418}" srcOrd="0" destOrd="0" parTransId="{75D4F000-6F3C-5A4A-848D-DC956AB7A659}" sibTransId="{2907BBED-C52C-8A4A-B3F0-1CC84E2EDD8F}"/>
    <dgm:cxn modelId="{68083B28-31C1-2F4D-98DA-839C19409F44}" srcId="{846CF509-0812-6E44-8EE6-3E1AA658D418}" destId="{7D85F2B9-CFA2-7945-8408-706FAB0641EA}" srcOrd="0" destOrd="0" parTransId="{7677BCB6-16AF-6A41-A1E7-E26B1ADA5FCF}" sibTransId="{0D010C84-CF2D-D843-9FB9-23E4817BFBFA}"/>
    <dgm:cxn modelId="{7C7A1054-BB3E-D446-983E-0306B0182E69}" type="presOf" srcId="{7677BCB6-16AF-6A41-A1E7-E26B1ADA5FCF}" destId="{0E577E5B-66D2-074C-9094-7A342D8F6E5C}" srcOrd="0" destOrd="0" presId="urn:microsoft.com/office/officeart/2005/8/layout/radial4"/>
    <dgm:cxn modelId="{8BAF980A-5C09-1842-88C9-D675BE9E77CE}" type="presOf" srcId="{846CF509-0812-6E44-8EE6-3E1AA658D418}" destId="{0932F3AE-2B34-1C4D-AF4C-220B85AFDFB1}" srcOrd="0" destOrd="0" presId="urn:microsoft.com/office/officeart/2005/8/layout/radial4"/>
    <dgm:cxn modelId="{D30C3A69-912B-7140-B774-EB4BD7181ECE}" type="presParOf" srcId="{F00507B6-0199-4A4D-9883-CF0AF882A6D7}" destId="{0932F3AE-2B34-1C4D-AF4C-220B85AFDFB1}" srcOrd="0" destOrd="0" presId="urn:microsoft.com/office/officeart/2005/8/layout/radial4"/>
    <dgm:cxn modelId="{C7E514EC-0F0D-0742-A1E0-DAD1E1EC3DA1}" type="presParOf" srcId="{F00507B6-0199-4A4D-9883-CF0AF882A6D7}" destId="{0E577E5B-66D2-074C-9094-7A342D8F6E5C}" srcOrd="1" destOrd="0" presId="urn:microsoft.com/office/officeart/2005/8/layout/radial4"/>
    <dgm:cxn modelId="{F7D18B7C-B6BA-9047-80CD-7D5E804759E8}" type="presParOf" srcId="{F00507B6-0199-4A4D-9883-CF0AF882A6D7}" destId="{73513245-B941-4F4A-ADBF-2F8A20B4BF8E}" srcOrd="2" destOrd="0" presId="urn:microsoft.com/office/officeart/2005/8/layout/radial4"/>
    <dgm:cxn modelId="{40E447DF-FF9A-E142-8C17-A0E370E19D9E}" type="presParOf" srcId="{F00507B6-0199-4A4D-9883-CF0AF882A6D7}" destId="{20A7087E-FD22-F74E-A1D9-D6A754ABB446}" srcOrd="3" destOrd="0" presId="urn:microsoft.com/office/officeart/2005/8/layout/radial4"/>
    <dgm:cxn modelId="{2664B56C-EC1B-FB46-8A22-6C58D0BE7D01}" type="presParOf" srcId="{F00507B6-0199-4A4D-9883-CF0AF882A6D7}" destId="{70879673-6598-9C47-9D03-8ED17140431D}" srcOrd="4" destOrd="0" presId="urn:microsoft.com/office/officeart/2005/8/layout/radial4"/>
    <dgm:cxn modelId="{978DE90C-F6B2-EC4E-9299-65D2CA8D519E}" type="presParOf" srcId="{F00507B6-0199-4A4D-9883-CF0AF882A6D7}" destId="{9DDCE862-87A2-F24D-ADC3-E51DB2245C5C}" srcOrd="5" destOrd="0" presId="urn:microsoft.com/office/officeart/2005/8/layout/radial4"/>
    <dgm:cxn modelId="{ED6E9F3D-1B15-914B-8358-08FAAFA67DA2}" type="presParOf" srcId="{F00507B6-0199-4A4D-9883-CF0AF882A6D7}" destId="{D57EA3A5-3EEF-0C4F-A1BC-5ABFE194ECA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9EDD69-3878-1B48-8595-0917A0521AD4}">
      <dsp:nvSpPr>
        <dsp:cNvPr id="0" name=""/>
        <dsp:cNvSpPr/>
      </dsp:nvSpPr>
      <dsp:spPr>
        <a:xfrm>
          <a:off x="5678567" y="2102071"/>
          <a:ext cx="91440" cy="3913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132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E7F53B-6526-6448-8650-2ADE064752E7}">
      <dsp:nvSpPr>
        <dsp:cNvPr id="0" name=""/>
        <dsp:cNvSpPr/>
      </dsp:nvSpPr>
      <dsp:spPr>
        <a:xfrm>
          <a:off x="4490873" y="856323"/>
          <a:ext cx="1233414" cy="391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679"/>
              </a:lnTo>
              <a:lnTo>
                <a:pt x="1233414" y="266679"/>
              </a:lnTo>
              <a:lnTo>
                <a:pt x="1233414" y="3913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3677B0-8A8E-6842-8399-34D363CBCA0C}">
      <dsp:nvSpPr>
        <dsp:cNvPr id="0" name=""/>
        <dsp:cNvSpPr/>
      </dsp:nvSpPr>
      <dsp:spPr>
        <a:xfrm>
          <a:off x="3257458" y="2102071"/>
          <a:ext cx="822276" cy="39132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6679"/>
              </a:lnTo>
              <a:lnTo>
                <a:pt x="822276" y="266679"/>
              </a:lnTo>
              <a:lnTo>
                <a:pt x="822276" y="39132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8DB9A5-DC10-9744-A9CA-A30FE5EA2E62}">
      <dsp:nvSpPr>
        <dsp:cNvPr id="0" name=""/>
        <dsp:cNvSpPr/>
      </dsp:nvSpPr>
      <dsp:spPr>
        <a:xfrm>
          <a:off x="2435182" y="2102071"/>
          <a:ext cx="822276" cy="391328"/>
        </a:xfrm>
        <a:custGeom>
          <a:avLst/>
          <a:gdLst/>
          <a:ahLst/>
          <a:cxnLst/>
          <a:rect l="0" t="0" r="0" b="0"/>
          <a:pathLst>
            <a:path>
              <a:moveTo>
                <a:pt x="822276" y="0"/>
              </a:moveTo>
              <a:lnTo>
                <a:pt x="822276" y="266679"/>
              </a:lnTo>
              <a:lnTo>
                <a:pt x="0" y="266679"/>
              </a:lnTo>
              <a:lnTo>
                <a:pt x="0" y="391328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98E665B-A90B-394D-ABF2-BFD8D7961CC1}">
      <dsp:nvSpPr>
        <dsp:cNvPr id="0" name=""/>
        <dsp:cNvSpPr/>
      </dsp:nvSpPr>
      <dsp:spPr>
        <a:xfrm>
          <a:off x="3257458" y="856323"/>
          <a:ext cx="1233414" cy="391328"/>
        </a:xfrm>
        <a:custGeom>
          <a:avLst/>
          <a:gdLst/>
          <a:ahLst/>
          <a:cxnLst/>
          <a:rect l="0" t="0" r="0" b="0"/>
          <a:pathLst>
            <a:path>
              <a:moveTo>
                <a:pt x="1233414" y="0"/>
              </a:moveTo>
              <a:lnTo>
                <a:pt x="1233414" y="266679"/>
              </a:lnTo>
              <a:lnTo>
                <a:pt x="0" y="266679"/>
              </a:lnTo>
              <a:lnTo>
                <a:pt x="0" y="391328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A4632E2-43EC-2D49-B3B5-397C9E672DAB}">
      <dsp:nvSpPr>
        <dsp:cNvPr id="0" name=""/>
        <dsp:cNvSpPr/>
      </dsp:nvSpPr>
      <dsp:spPr>
        <a:xfrm>
          <a:off x="3818101" y="1903"/>
          <a:ext cx="1345542" cy="854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534B40E-D3FA-A749-8FB4-99E4490F116C}">
      <dsp:nvSpPr>
        <dsp:cNvPr id="0" name=""/>
        <dsp:cNvSpPr/>
      </dsp:nvSpPr>
      <dsp:spPr>
        <a:xfrm>
          <a:off x="3967606" y="143933"/>
          <a:ext cx="1345542" cy="8544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Civil War Ends</a:t>
          </a:r>
          <a:endParaRPr lang="en-US" sz="800" kern="1200" dirty="0"/>
        </a:p>
      </dsp:txBody>
      <dsp:txXfrm>
        <a:off x="3992631" y="168958"/>
        <a:ext cx="1295492" cy="804369"/>
      </dsp:txXfrm>
    </dsp:sp>
    <dsp:sp modelId="{18E2432E-F22E-A74C-9890-25327F70B1CD}">
      <dsp:nvSpPr>
        <dsp:cNvPr id="0" name=""/>
        <dsp:cNvSpPr/>
      </dsp:nvSpPr>
      <dsp:spPr>
        <a:xfrm>
          <a:off x="2584687" y="1247651"/>
          <a:ext cx="1345542" cy="854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B2BFA50-D7F1-954C-865D-4C563758EFA5}">
      <dsp:nvSpPr>
        <dsp:cNvPr id="0" name=""/>
        <dsp:cNvSpPr/>
      </dsp:nvSpPr>
      <dsp:spPr>
        <a:xfrm>
          <a:off x="2734192" y="1389681"/>
          <a:ext cx="1345542" cy="8544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13</a:t>
          </a:r>
          <a:r>
            <a:rPr lang="en-US" sz="800" kern="1200" baseline="30000" dirty="0" smtClean="0"/>
            <a:t>th</a:t>
          </a:r>
          <a:r>
            <a:rPr lang="en-US" sz="800" kern="1200" dirty="0" smtClean="0"/>
            <a:t> Amendment ended slavery in the U.S. </a:t>
          </a:r>
          <a:endParaRPr lang="en-US" sz="800" kern="1200" dirty="0"/>
        </a:p>
      </dsp:txBody>
      <dsp:txXfrm>
        <a:off x="2759217" y="1414706"/>
        <a:ext cx="1295492" cy="804369"/>
      </dsp:txXfrm>
    </dsp:sp>
    <dsp:sp modelId="{E701515F-F2F9-2648-AA75-35D34AD5F3A7}">
      <dsp:nvSpPr>
        <dsp:cNvPr id="0" name=""/>
        <dsp:cNvSpPr/>
      </dsp:nvSpPr>
      <dsp:spPr>
        <a:xfrm>
          <a:off x="1762411" y="2493400"/>
          <a:ext cx="1345542" cy="854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9C3C4A98-7068-2F49-9662-9A1E3BC7E873}">
      <dsp:nvSpPr>
        <dsp:cNvPr id="0" name=""/>
        <dsp:cNvSpPr/>
      </dsp:nvSpPr>
      <dsp:spPr>
        <a:xfrm>
          <a:off x="1911916" y="2635429"/>
          <a:ext cx="1345542" cy="8544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Black Codes – laws written by Southern state governments that limited the rights of the former slaves. </a:t>
          </a:r>
          <a:endParaRPr lang="en-US" sz="800" kern="1200" dirty="0"/>
        </a:p>
      </dsp:txBody>
      <dsp:txXfrm>
        <a:off x="1936941" y="2660454"/>
        <a:ext cx="1295492" cy="804369"/>
      </dsp:txXfrm>
    </dsp:sp>
    <dsp:sp modelId="{0A203B86-2362-C44C-BCE1-21C9DA9E136D}">
      <dsp:nvSpPr>
        <dsp:cNvPr id="0" name=""/>
        <dsp:cNvSpPr/>
      </dsp:nvSpPr>
      <dsp:spPr>
        <a:xfrm>
          <a:off x="3406963" y="2493400"/>
          <a:ext cx="1345542" cy="854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EE77227-4C3D-014B-B457-7FA78FA6DC18}">
      <dsp:nvSpPr>
        <dsp:cNvPr id="0" name=""/>
        <dsp:cNvSpPr/>
      </dsp:nvSpPr>
      <dsp:spPr>
        <a:xfrm>
          <a:off x="3556468" y="2635429"/>
          <a:ext cx="1345542" cy="8544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Northern soldiers were ordered back into the South to supervise and control Southern states.  </a:t>
          </a:r>
          <a:endParaRPr lang="en-US" sz="800" kern="1200" dirty="0"/>
        </a:p>
      </dsp:txBody>
      <dsp:txXfrm>
        <a:off x="3581493" y="2660454"/>
        <a:ext cx="1295492" cy="804369"/>
      </dsp:txXfrm>
    </dsp:sp>
    <dsp:sp modelId="{AE41CD08-7205-C24C-872F-960AD287FEDD}">
      <dsp:nvSpPr>
        <dsp:cNvPr id="0" name=""/>
        <dsp:cNvSpPr/>
      </dsp:nvSpPr>
      <dsp:spPr>
        <a:xfrm>
          <a:off x="5051516" y="1247651"/>
          <a:ext cx="1345542" cy="854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9C421C-76CA-8A41-8321-AE23E7D7D92D}">
      <dsp:nvSpPr>
        <dsp:cNvPr id="0" name=""/>
        <dsp:cNvSpPr/>
      </dsp:nvSpPr>
      <dsp:spPr>
        <a:xfrm>
          <a:off x="5201020" y="1389681"/>
          <a:ext cx="1345542" cy="8544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Freedmen’s Bureau – a federal agency set up to give help to former slaves.</a:t>
          </a:r>
          <a:endParaRPr lang="en-US" sz="800" kern="1200" dirty="0"/>
        </a:p>
      </dsp:txBody>
      <dsp:txXfrm>
        <a:off x="5226045" y="1414706"/>
        <a:ext cx="1295492" cy="804369"/>
      </dsp:txXfrm>
    </dsp:sp>
    <dsp:sp modelId="{8ED528CB-A756-F54F-919D-094BE4C11F66}">
      <dsp:nvSpPr>
        <dsp:cNvPr id="0" name=""/>
        <dsp:cNvSpPr/>
      </dsp:nvSpPr>
      <dsp:spPr>
        <a:xfrm>
          <a:off x="5051516" y="2493400"/>
          <a:ext cx="1345542" cy="85441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C942FBC-1DE0-CF49-8C8B-C54E658612F5}">
      <dsp:nvSpPr>
        <dsp:cNvPr id="0" name=""/>
        <dsp:cNvSpPr/>
      </dsp:nvSpPr>
      <dsp:spPr>
        <a:xfrm>
          <a:off x="5201020" y="2635429"/>
          <a:ext cx="1345542" cy="8544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800" kern="1200" dirty="0" smtClean="0"/>
            <a:t>African Americans in the South could vote and hold public office.  Former Southern military leaders could not hold public office. </a:t>
          </a:r>
          <a:endParaRPr lang="en-US" sz="800" kern="1200" dirty="0"/>
        </a:p>
      </dsp:txBody>
      <dsp:txXfrm>
        <a:off x="5226045" y="2660454"/>
        <a:ext cx="1295492" cy="8043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32F3AE-2B34-1C4D-AF4C-220B85AFDFB1}">
      <dsp:nvSpPr>
        <dsp:cNvPr id="0" name=""/>
        <dsp:cNvSpPr/>
      </dsp:nvSpPr>
      <dsp:spPr>
        <a:xfrm>
          <a:off x="3358116" y="1898731"/>
          <a:ext cx="1592742" cy="1592742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Led to What?</a:t>
          </a:r>
          <a:endParaRPr lang="en-US" sz="1800" kern="1200" dirty="0"/>
        </a:p>
      </dsp:txBody>
      <dsp:txXfrm>
        <a:off x="3591368" y="2131983"/>
        <a:ext cx="1126238" cy="1126238"/>
      </dsp:txXfrm>
    </dsp:sp>
    <dsp:sp modelId="{0E577E5B-66D2-074C-9094-7A342D8F6E5C}">
      <dsp:nvSpPr>
        <dsp:cNvPr id="0" name=""/>
        <dsp:cNvSpPr/>
      </dsp:nvSpPr>
      <dsp:spPr>
        <a:xfrm rot="12900000">
          <a:off x="2332295" y="1620081"/>
          <a:ext cx="1222084" cy="4539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3513245-B941-4F4A-ADBF-2F8A20B4BF8E}">
      <dsp:nvSpPr>
        <dsp:cNvPr id="0" name=""/>
        <dsp:cNvSpPr/>
      </dsp:nvSpPr>
      <dsp:spPr>
        <a:xfrm>
          <a:off x="1686248" y="891325"/>
          <a:ext cx="1513105" cy="1210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Required separation of the races</a:t>
          </a:r>
          <a:endParaRPr lang="en-US" sz="1800" kern="1200" dirty="0"/>
        </a:p>
      </dsp:txBody>
      <dsp:txXfrm>
        <a:off x="1721702" y="926779"/>
        <a:ext cx="1442197" cy="1139576"/>
      </dsp:txXfrm>
    </dsp:sp>
    <dsp:sp modelId="{20A7087E-FD22-F74E-A1D9-D6A754ABB446}">
      <dsp:nvSpPr>
        <dsp:cNvPr id="0" name=""/>
        <dsp:cNvSpPr/>
      </dsp:nvSpPr>
      <dsp:spPr>
        <a:xfrm rot="16200000">
          <a:off x="3543445" y="989597"/>
          <a:ext cx="1222084" cy="4539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0879673-6598-9C47-9D03-8ED17140431D}">
      <dsp:nvSpPr>
        <dsp:cNvPr id="0" name=""/>
        <dsp:cNvSpPr/>
      </dsp:nvSpPr>
      <dsp:spPr>
        <a:xfrm>
          <a:off x="3397934" y="278"/>
          <a:ext cx="1513105" cy="1210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Made discrimination legal</a:t>
          </a:r>
          <a:endParaRPr lang="en-US" sz="1800" kern="1200" dirty="0"/>
        </a:p>
      </dsp:txBody>
      <dsp:txXfrm>
        <a:off x="3433388" y="35732"/>
        <a:ext cx="1442197" cy="1139576"/>
      </dsp:txXfrm>
    </dsp:sp>
    <dsp:sp modelId="{9DDCE862-87A2-F24D-ADC3-E51DB2245C5C}">
      <dsp:nvSpPr>
        <dsp:cNvPr id="0" name=""/>
        <dsp:cNvSpPr/>
      </dsp:nvSpPr>
      <dsp:spPr>
        <a:xfrm rot="19500000">
          <a:off x="4754594" y="1620081"/>
          <a:ext cx="1222084" cy="45393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tint val="60000"/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57EA3A5-3EEF-0C4F-A1BC-5ABFE194ECAF}">
      <dsp:nvSpPr>
        <dsp:cNvPr id="0" name=""/>
        <dsp:cNvSpPr/>
      </dsp:nvSpPr>
      <dsp:spPr>
        <a:xfrm>
          <a:off x="5109620" y="891325"/>
          <a:ext cx="1513105" cy="121048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60000">
              <a:schemeClr val="accent1">
                <a:hueOff val="0"/>
                <a:satOff val="0"/>
                <a:lumOff val="0"/>
                <a:alphaOff val="0"/>
                <a:tint val="8000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  <a:ln>
          <a:noFill/>
        </a:ln>
        <a:effectLst>
          <a:innerShdw blurRad="50800" dist="25400" dir="13500000">
            <a:srgbClr val="C0C0C0">
              <a:alpha val="75000"/>
            </a:srgbClr>
          </a:innerShdw>
          <a:outerShdw blurRad="63500" dist="38100" dir="5400000" sx="105000" sy="105000" algn="br" rotWithShape="0">
            <a:srgbClr val="000000">
              <a:alpha val="30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Led to segregation </a:t>
          </a:r>
          <a:endParaRPr lang="en-US" sz="1800" kern="1200" dirty="0"/>
        </a:p>
      </dsp:txBody>
      <dsp:txXfrm>
        <a:off x="5145074" y="926779"/>
        <a:ext cx="1442197" cy="11395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21F5E-15E3-2140-8F96-9ECD424786BA}" type="datetimeFigureOut">
              <a:rPr lang="en-US" smtClean="0"/>
              <a:t>9/15/15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F0717-C32E-CB49-BE7C-5A23C78834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176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FCF0717-C32E-CB49-BE7C-5A23C788343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60243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Home.png"/>
          <p:cNvPicPr>
            <a:picLocks noChangeAspect="1"/>
          </p:cNvPicPr>
          <p:nvPr/>
        </p:nvPicPr>
        <p:blipFill>
          <a:blip r:embed="rId2"/>
          <a:srcRect t="-93973"/>
          <a:stretch>
            <a:fillRect/>
          </a:stretch>
        </p:blipFill>
        <p:spPr>
          <a:xfrm>
            <a:off x="179294" y="1183341"/>
            <a:ext cx="8787384" cy="5276725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7513" y="2168338"/>
            <a:ext cx="8307387" cy="1619250"/>
          </a:xfrm>
        </p:spPr>
        <p:txBody>
          <a:bodyPr/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17513" y="3810000"/>
            <a:ext cx="8307387" cy="753036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7" descr="DirectionalButtons-RightOnly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2266" y="533400"/>
            <a:ext cx="752475" cy="352425"/>
          </a:xfrm>
          <a:prstGeom prst="rect">
            <a:avLst/>
          </a:prstGeom>
        </p:spPr>
      </p:pic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466850"/>
            <a:ext cx="8308039" cy="1128432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07224" y="2623296"/>
            <a:ext cx="4717676" cy="38312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213" y="2770187"/>
            <a:ext cx="3429093" cy="3576825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182880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5298140" y="1169894"/>
            <a:ext cx="3671047" cy="52760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182880" y="1169894"/>
            <a:ext cx="8787384" cy="2106706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182880" y="3281082"/>
            <a:ext cx="8787384" cy="3174582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3329268"/>
            <a:ext cx="8346141" cy="1014132"/>
          </a:xfrm>
        </p:spPr>
        <p:txBody>
          <a:bodyPr anchor="b"/>
          <a:lstStyle>
            <a:lvl1pPr algn="l"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4343399"/>
            <a:ext cx="8346141" cy="1909763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wireframeOverlay-PCVertical.png"/>
          <p:cNvPicPr>
            <a:picLocks noChangeAspect="1"/>
          </p:cNvPicPr>
          <p:nvPr/>
        </p:nvPicPr>
        <p:blipFill>
          <a:blip r:embed="rId2"/>
          <a:srcRect b="-123309"/>
          <a:stretch>
            <a:fillRect/>
          </a:stretch>
        </p:blipFill>
        <p:spPr>
          <a:xfrm>
            <a:off x="3835212" y="1179575"/>
            <a:ext cx="5133975" cy="5275013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1000" y="1680882"/>
            <a:ext cx="431389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00" y="2837329"/>
            <a:ext cx="4313891" cy="341583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6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182880" y="1179576"/>
            <a:ext cx="3671047" cy="220531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5"/>
          </p:nvPr>
        </p:nvSpPr>
        <p:spPr>
          <a:xfrm>
            <a:off x="2015983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10"/>
          <p:cNvSpPr>
            <a:spLocks noGrp="1"/>
          </p:cNvSpPr>
          <p:nvPr>
            <p:ph type="pic" sz="quarter" idx="16"/>
          </p:nvPr>
        </p:nvSpPr>
        <p:spPr>
          <a:xfrm>
            <a:off x="182880" y="3383280"/>
            <a:ext cx="1837944" cy="3072384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0" y="1219200"/>
            <a:ext cx="533400" cy="365125"/>
          </a:xfrm>
        </p:spPr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VerticalTC.png"/>
          <p:cNvPicPr>
            <a:picLocks noChangeAspect="1"/>
          </p:cNvPicPr>
          <p:nvPr/>
        </p:nvPicPr>
        <p:blipFill>
          <a:blip r:embed="rId2"/>
          <a:srcRect t="-93650"/>
          <a:stretch>
            <a:fillRect/>
          </a:stretch>
        </p:blipFill>
        <p:spPr>
          <a:xfrm>
            <a:off x="7445188" y="1178128"/>
            <a:ext cx="1524000" cy="5275339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40705" y="1398494"/>
            <a:ext cx="1447800" cy="4849906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17513" y="1398494"/>
            <a:ext cx="6669087" cy="4849906"/>
          </a:xfrm>
        </p:spPr>
        <p:txBody>
          <a:bodyPr vert="eaVert"/>
          <a:lstStyle>
            <a:lvl5pPr>
              <a:defRPr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82880" y="1179576"/>
            <a:ext cx="8787384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6" name="Picture 5" descr="DirectionalButtons-LeftOnlyOnly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7488" y="538163"/>
            <a:ext cx="752475" cy="35242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25" y="2756646"/>
            <a:ext cx="8308975" cy="349175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TCFull.png"/>
          <p:cNvPicPr>
            <a:picLocks noChangeAspect="1"/>
          </p:cNvPicPr>
          <p:nvPr/>
        </p:nvPicPr>
        <p:blipFill>
          <a:blip r:embed="rId2"/>
          <a:srcRect l="-198711"/>
          <a:stretch>
            <a:fillRect/>
          </a:stretch>
        </p:blipFill>
        <p:spPr>
          <a:xfrm>
            <a:off x="177999" y="1179576"/>
            <a:ext cx="8788373" cy="5276088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Tx/>
              <a:defRPr>
                <a:solidFill>
                  <a:schemeClr val="bg1"/>
                </a:solidFill>
              </a:defRPr>
            </a:lvl1pPr>
            <a:lvl2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2pPr>
            <a:lvl3pPr>
              <a:buClrTx/>
              <a:defRPr>
                <a:solidFill>
                  <a:schemeClr val="bg1"/>
                </a:solidFill>
              </a:defRPr>
            </a:lvl3pPr>
            <a:lvl4pPr>
              <a:buClr>
                <a:schemeClr val="bg1">
                  <a:lumMod val="75000"/>
                </a:schemeClr>
              </a:buClr>
              <a:defRPr>
                <a:solidFill>
                  <a:schemeClr val="bg1"/>
                </a:solidFill>
              </a:defRPr>
            </a:lvl4pPr>
            <a:lvl5pPr>
              <a:buClrTx/>
              <a:defRPr>
                <a:solidFill>
                  <a:schemeClr val="bg1"/>
                </a:solidFill>
              </a:defRPr>
            </a:lvl5pPr>
            <a:lvl6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6pPr>
            <a:lvl7pPr>
              <a:buClr>
                <a:schemeClr val="bg1"/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7pPr>
            <a:lvl8pPr>
              <a:buClr>
                <a:schemeClr val="bg1">
                  <a:lumMod val="75000"/>
                </a:schemeClr>
              </a:buClr>
              <a:defRPr lang="en-US" sz="1800" kern="1200" dirty="0" smtClean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8pPr>
            <a:lvl9pPr>
              <a:buClr>
                <a:schemeClr val="bg1"/>
              </a:buClr>
              <a:defRPr sz="1800" kern="1200" dirty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wireframeOverlay-SectionH.png"/>
          <p:cNvPicPr>
            <a:picLocks noChangeAspect="1"/>
          </p:cNvPicPr>
          <p:nvPr/>
        </p:nvPicPr>
        <p:blipFill>
          <a:blip r:embed="rId2"/>
          <a:srcRect r="-91875"/>
          <a:stretch>
            <a:fillRect/>
          </a:stretch>
        </p:blipFill>
        <p:spPr>
          <a:xfrm>
            <a:off x="182880" y="1179576"/>
            <a:ext cx="8785105" cy="5276088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3429000"/>
            <a:ext cx="6591300" cy="1371600"/>
          </a:xfrm>
        </p:spPr>
        <p:txBody>
          <a:bodyPr anchor="b" anchorCtr="0"/>
          <a:lstStyle>
            <a:lvl1pPr algn="r">
              <a:defRPr sz="4800" b="0" cap="none" baseline="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4800599"/>
            <a:ext cx="6591300" cy="1066801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3214" y="2770188"/>
            <a:ext cx="3840480" cy="3464765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6859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6859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73752" y="2675964"/>
            <a:ext cx="3840480" cy="645459"/>
          </a:xfrm>
        </p:spPr>
        <p:txBody>
          <a:bodyPr anchor="ctr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2400" b="0">
                <a:solidFill>
                  <a:schemeClr val="bg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73752" y="3307976"/>
            <a:ext cx="3840480" cy="2925762"/>
          </a:xfrm>
        </p:spPr>
        <p:txBody>
          <a:bodyPr>
            <a:normAutofit/>
          </a:bodyPr>
          <a:lstStyle>
            <a:lvl1pPr>
              <a:spcBef>
                <a:spcPts val="1800"/>
              </a:spcBef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>
              <a:defRPr lang="en-US" sz="1800" kern="1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>
              <a:defRPr sz="1800" kern="12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wireframeOverlay-Content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294" y="1179576"/>
            <a:ext cx="8787384" cy="1440702"/>
          </a:xfrm>
          <a:prstGeom prst="rect">
            <a:avLst/>
          </a:prstGeom>
          <a:gradFill>
            <a:gsLst>
              <a:gs pos="0">
                <a:schemeClr val="tx2"/>
              </a:gs>
              <a:gs pos="100000">
                <a:schemeClr val="bg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reframeOverlay-ContentCap.png"/>
          <p:cNvPicPr>
            <a:picLocks noChangeAspect="1"/>
          </p:cNvPicPr>
          <p:nvPr/>
        </p:nvPicPr>
        <p:blipFill>
          <a:blip r:embed="rId2"/>
          <a:srcRect b="-135871"/>
          <a:stretch>
            <a:fillRect/>
          </a:stretch>
        </p:blipFill>
        <p:spPr>
          <a:xfrm>
            <a:off x="182880" y="1179575"/>
            <a:ext cx="4228522" cy="5274037"/>
          </a:xfrm>
          <a:prstGeom prst="rect">
            <a:avLst/>
          </a:prstGeom>
          <a:gradFill>
            <a:gsLst>
              <a:gs pos="0">
                <a:schemeClr val="bg2"/>
              </a:gs>
              <a:gs pos="100000">
                <a:schemeClr val="tx2"/>
              </a:gs>
            </a:gsLst>
            <a:lin ang="5400000" scaled="0"/>
          </a:gradFill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6859" y="1680882"/>
            <a:ext cx="3697941" cy="1162050"/>
          </a:xfrm>
        </p:spPr>
        <p:txBody>
          <a:bodyPr anchor="b"/>
          <a:lstStyle>
            <a:lvl1pPr algn="l"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2341" y="1600200"/>
            <a:ext cx="4101353" cy="46529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6859" y="2837329"/>
            <a:ext cx="3697941" cy="3415834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600"/>
              </a:spcBef>
              <a:buNone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tx1">
                  <a:lumMod val="50000"/>
                  <a:lumOff val="50000"/>
                </a:schemeClr>
              </a:buClr>
              <a:buSzPct val="7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8" Type="http://schemas.openxmlformats.org/officeDocument/2006/relationships/image" Target="../media/image2.png"/><Relationship Id="rId19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5925" y="2770188"/>
            <a:ext cx="8308975" cy="34782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0105" y="6454588"/>
            <a:ext cx="2398059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7CE38E4D-051A-41E1-86A4-E56916468FD0}" type="datetimeFigureOut">
              <a:rPr lang="en-US" smtClean="0"/>
              <a:t>9/15/15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9976" y="6454588"/>
            <a:ext cx="3657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0" y="121920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886BB73A-582F-4420-9A14-CB10A2B2E5E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 descr="HomeButton.png">
            <a:hlinkClick r:id="" action="ppaction://hlinkshowjump?jump=firstslide"/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552450" y="526116"/>
            <a:ext cx="457200" cy="352425"/>
          </a:xfrm>
          <a:prstGeom prst="rect">
            <a:avLst/>
          </a:prstGeom>
        </p:spPr>
      </p:pic>
      <p:pic>
        <p:nvPicPr>
          <p:cNvPr id="10" name="Picture 9" descr="DirectionalButtons-Full.png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7826188" y="526116"/>
            <a:ext cx="752475" cy="35242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2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l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tx1">
            <a:lumMod val="85000"/>
            <a:lumOff val="15000"/>
          </a:schemeClr>
        </a:buClr>
        <a:buSzPct val="70000"/>
        <a:buFont typeface="Wingdings" pitchFamily="2" charset="2"/>
        <a:buChar char="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tx1">
            <a:lumMod val="50000"/>
            <a:lumOff val="50000"/>
          </a:schemeClr>
        </a:buClr>
        <a:buSzPct val="70000"/>
        <a:buFont typeface="Wingdings" pitchFamily="2" charset="2"/>
        <a:buChar char="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Relationship Id="rId3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3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End of Reconstruction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Two-Column Note Activity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904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5" y="885265"/>
            <a:ext cx="8308975" cy="1143000"/>
          </a:xfrm>
        </p:spPr>
        <p:txBody>
          <a:bodyPr/>
          <a:lstStyle/>
          <a:p>
            <a:pPr algn="ctr"/>
            <a:r>
              <a:rPr lang="en-US" dirty="0" err="1" smtClean="0"/>
              <a:t>Plessy</a:t>
            </a:r>
            <a:r>
              <a:rPr lang="en-US" dirty="0" smtClean="0"/>
              <a:t> v. Ferguson Supreme Court Case</a:t>
            </a:r>
            <a:endParaRPr lang="en-US" dirty="0"/>
          </a:p>
        </p:txBody>
      </p:sp>
      <p:pic>
        <p:nvPicPr>
          <p:cNvPr id="4" name="Content Placeholder 4" descr="Homer Plessy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/>
          <a:srcRect l="-138553" t="-5375" r="-3872" b="5375"/>
          <a:stretch/>
        </p:blipFill>
        <p:spPr>
          <a:xfrm>
            <a:off x="496957" y="2462697"/>
            <a:ext cx="8303836" cy="3842138"/>
          </a:xfrm>
        </p:spPr>
      </p:pic>
      <p:sp>
        <p:nvSpPr>
          <p:cNvPr id="5" name="Rectangle 4"/>
          <p:cNvSpPr/>
          <p:nvPr/>
        </p:nvSpPr>
        <p:spPr>
          <a:xfrm>
            <a:off x="795130" y="3244334"/>
            <a:ext cx="39300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6" name="Rectangle 5"/>
          <p:cNvSpPr/>
          <p:nvPr/>
        </p:nvSpPr>
        <p:spPr>
          <a:xfrm>
            <a:off x="4418803" y="3244334"/>
            <a:ext cx="306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7" name="Rectangle 6"/>
          <p:cNvSpPr/>
          <p:nvPr/>
        </p:nvSpPr>
        <p:spPr>
          <a:xfrm>
            <a:off x="4418803" y="3244334"/>
            <a:ext cx="306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o</a:t>
            </a:r>
          </a:p>
        </p:txBody>
      </p:sp>
      <p:sp>
        <p:nvSpPr>
          <p:cNvPr id="8" name="Rectangle 7"/>
          <p:cNvSpPr/>
          <p:nvPr/>
        </p:nvSpPr>
        <p:spPr>
          <a:xfrm>
            <a:off x="585304" y="2584174"/>
            <a:ext cx="4406347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The </a:t>
            </a:r>
            <a:r>
              <a:rPr lang="en-US" sz="1600" dirty="0" err="1"/>
              <a:t>Plessy</a:t>
            </a:r>
            <a:r>
              <a:rPr lang="en-US" sz="1600" dirty="0"/>
              <a:t> V. Ferguson case of 1896 has many similarities to Rosa Parks’ case against the Montgomery Bus Company some sixty years later.  Homer </a:t>
            </a:r>
            <a:r>
              <a:rPr lang="en-US" sz="1600" dirty="0" err="1"/>
              <a:t>Plessy</a:t>
            </a:r>
            <a:r>
              <a:rPr lang="en-US" sz="1600" dirty="0"/>
              <a:t> was arrested for sitting in a railroad car which was reserved for whites only.</a:t>
            </a:r>
          </a:p>
          <a:p>
            <a:r>
              <a:rPr lang="en-US" sz="1600" dirty="0"/>
              <a:t>Unfortunately, </a:t>
            </a:r>
            <a:r>
              <a:rPr lang="en-US" sz="1600" dirty="0" err="1"/>
              <a:t>Plessy’s</a:t>
            </a:r>
            <a:r>
              <a:rPr lang="en-US" sz="1600" dirty="0"/>
              <a:t> case did not end with victory, as Rosa Parks’ would in 1956.  </a:t>
            </a:r>
            <a:r>
              <a:rPr lang="en-US" sz="1600" dirty="0" err="1"/>
              <a:t>Plessy’s</a:t>
            </a:r>
            <a:r>
              <a:rPr lang="en-US" sz="1600" dirty="0"/>
              <a:t> arrest was upheld, and led to the Supreme Court ruling in </a:t>
            </a:r>
            <a:r>
              <a:rPr lang="en-US" sz="1600" dirty="0" err="1"/>
              <a:t>Plessy</a:t>
            </a:r>
            <a:r>
              <a:rPr lang="en-US" sz="1600" dirty="0"/>
              <a:t> V. Ferguson, which stated that the law could allow for </a:t>
            </a:r>
            <a:r>
              <a:rPr lang="en-US" sz="1600" i="1" dirty="0"/>
              <a:t>“separate but equal” </a:t>
            </a:r>
            <a:r>
              <a:rPr lang="en-US" sz="1600" dirty="0"/>
              <a:t>facilities.  Everything from seating on trains to public schools could remain segregated, as long as equal facilities were created for blacks (or Mexican-Americans, Filipino-Americans, Chinese or Japanese-Americans, etc.</a:t>
            </a:r>
            <a:r>
              <a:rPr lang="en-US" sz="1600" dirty="0" smtClean="0"/>
              <a:t>)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88161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dirty="0" smtClean="0"/>
              <a:t>The final scorecard: </a:t>
            </a:r>
            <a:br>
              <a:rPr lang="en-US" sz="2800" dirty="0" smtClean="0"/>
            </a:br>
            <a:r>
              <a:rPr lang="en-US" sz="2800" dirty="0" smtClean="0"/>
              <a:t>Was Reconstruction a success?  Yes and no!</a:t>
            </a:r>
            <a:endParaRPr lang="en-US" sz="28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16859" y="2770188"/>
            <a:ext cx="3840480" cy="3621647"/>
          </a:xfrm>
        </p:spPr>
        <p:txBody>
          <a:bodyPr>
            <a:normAutofit fontScale="92500"/>
          </a:bodyPr>
          <a:lstStyle/>
          <a:p>
            <a:pPr algn="ctr"/>
            <a:r>
              <a:rPr lang="en-US" sz="1400" dirty="0" smtClean="0"/>
              <a:t>The “plus” side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1. Slavery was ended forever everywhere in the U.S.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African Americans were made full citizens of the U.S.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 African Americans were given full legal equality with whites.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African </a:t>
            </a:r>
            <a:r>
              <a:rPr lang="en-US" sz="1200" dirty="0" smtClean="0"/>
              <a:t>Americans were given voting rights equal to whites.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African </a:t>
            </a:r>
            <a:r>
              <a:rPr lang="en-US" sz="1200" dirty="0" smtClean="0"/>
              <a:t>Americans started being elected to public office.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Northern businessmen moved into the South and helped start new businesses and industry.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 smtClean="0"/>
              <a:t>Southern states began creating free </a:t>
            </a:r>
            <a:r>
              <a:rPr lang="en-US" sz="1200" smtClean="0"/>
              <a:t>public schools.  </a:t>
            </a:r>
            <a:endParaRPr lang="en-US" sz="12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 smtClean="0"/>
          </a:p>
          <a:p>
            <a:pPr marL="342900" indent="-342900"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dirty="0" smtClean="0"/>
              <a:t>The “minus” side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Congress did not approve a plan to help freed slaves get land of their own.  This left most freedmen with little choice but to work as laborers on farms owned by white landowners.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The decision to sent federal troops to supervise the Southern state government kept alive bitter feelings.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Anger and resentment during Reconstruction left many white Southerners determined to push blacks out of the voting process one way or another.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0315629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Reconstruction  =  Problems   Conflicts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 smtClean="0"/>
              <a:t>Many people in the North and South were calling for the withdrawal of federal troops .  With Johnson’s lenient plan for readmitting the rebel states into the Union, many Southern states took back political control and mandated </a:t>
            </a:r>
            <a:r>
              <a:rPr lang="en-US" sz="1600" i="1" dirty="0" smtClean="0">
                <a:solidFill>
                  <a:schemeClr val="accent4">
                    <a:lumMod val="75000"/>
                  </a:schemeClr>
                </a:solidFill>
              </a:rPr>
              <a:t>Black Codes.  </a:t>
            </a:r>
            <a:r>
              <a:rPr lang="en-US" sz="1600" i="1" dirty="0" smtClean="0">
                <a:solidFill>
                  <a:schemeClr val="tx1"/>
                </a:solidFill>
              </a:rPr>
              <a:t>These state laws were an ill-disguised attempt to institute a system of near-slavery.  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Not all Republicans opposed Johnson’s agenda.  Congressional Republicans were divided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into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two camps, Radicals wanted strong federal measures to advance black people’s civil rights and economic independence.  In contrast, moderates were more concerned with the free market and economic development.  </a:t>
            </a:r>
          </a:p>
          <a:p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Most white Southerners considered the federal Reconstruction policies harsh and unfair.  They also resented the </a:t>
            </a:r>
            <a:r>
              <a:rPr lang="en-US" sz="1600" dirty="0" smtClean="0">
                <a:solidFill>
                  <a:schemeClr val="accent4"/>
                </a:solidFill>
              </a:rPr>
              <a:t>“Carpetbaggers” –</a:t>
            </a:r>
            <a:r>
              <a:rPr lang="en-US" sz="1600" dirty="0" smtClean="0">
                <a:solidFill>
                  <a:schemeClr val="tx1"/>
                </a:solidFill>
              </a:rPr>
              <a:t>Northerners who went south to take economic advantage of the South’s destruction and upheaval.  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6316870" y="2341217"/>
            <a:ext cx="20982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07504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5925" y="1456765"/>
            <a:ext cx="8308975" cy="641496"/>
          </a:xfrm>
        </p:spPr>
        <p:txBody>
          <a:bodyPr/>
          <a:lstStyle/>
          <a:p>
            <a:r>
              <a:rPr lang="en-US" dirty="0" smtClean="0"/>
              <a:t>                   Sequence of events.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74747577"/>
              </p:ext>
            </p:extLst>
          </p:nvPr>
        </p:nvGraphicFramePr>
        <p:xfrm>
          <a:off x="415925" y="2756646"/>
          <a:ext cx="8308975" cy="3491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330173" y="2308087"/>
            <a:ext cx="46713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See a problem?   List at list 3 issues!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084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The Election of 1876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Republican:  Rutherford B. Hayes 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Democrat:  Samuel Tilden  </a:t>
            </a:r>
            <a:endParaRPr lang="en-US" dirty="0"/>
          </a:p>
        </p:txBody>
      </p:sp>
      <p:pic>
        <p:nvPicPr>
          <p:cNvPr id="8" name="Content Placeholder 9" descr="Rutherford B. Haye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t="6815" b="6815"/>
          <a:stretch>
            <a:fillRect/>
          </a:stretch>
        </p:blipFill>
        <p:spPr>
          <a:xfrm>
            <a:off x="1013861" y="3321423"/>
            <a:ext cx="2771775" cy="2913063"/>
          </a:xfrm>
        </p:spPr>
      </p:pic>
      <p:pic>
        <p:nvPicPr>
          <p:cNvPr id="9" name="Content Placeholder 10" descr="Samuel Tilden.jpg"/>
          <p:cNvPicPr>
            <a:picLocks noGrp="1" noChangeAspect="1"/>
          </p:cNvPicPr>
          <p:nvPr>
            <p:ph sz="quarter" idx="4"/>
          </p:nvPr>
        </p:nvPicPr>
        <p:blipFill rotWithShape="1">
          <a:blip r:embed="rId3" cstate="print"/>
          <a:srcRect l="-6158" r="-22156"/>
          <a:stretch/>
        </p:blipFill>
        <p:spPr>
          <a:xfrm>
            <a:off x="5392669" y="3308350"/>
            <a:ext cx="3840163" cy="2925763"/>
          </a:xfrm>
        </p:spPr>
      </p:pic>
    </p:spTree>
    <p:extLst>
      <p:ext uri="{BB962C8B-B14F-4D97-AF65-F5344CB8AC3E}">
        <p14:creationId xmlns:p14="http://schemas.microsoft.com/office/powerpoint/2010/main" val="42491168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Compromise of 1877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50348" y="2599765"/>
            <a:ext cx="1777999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Election of      </a:t>
            </a:r>
          </a:p>
          <a:p>
            <a:r>
              <a:rPr lang="en-US" b="1" dirty="0"/>
              <a:t> </a:t>
            </a:r>
            <a:r>
              <a:rPr lang="en-US" b="1" dirty="0" smtClean="0"/>
              <a:t>    1876</a:t>
            </a:r>
          </a:p>
          <a:p>
            <a:r>
              <a:rPr lang="en-US" sz="1600" dirty="0" smtClean="0"/>
              <a:t>The results of the voting in the presidential election of 1876 were so close that no winner could be determined</a:t>
            </a:r>
          </a:p>
          <a:p>
            <a:r>
              <a:rPr lang="en-US" sz="1600" dirty="0" smtClean="0"/>
              <a:t>Leaders in Congress had to decide the winner. 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324087" y="2756646"/>
            <a:ext cx="17006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 Compromise in Congress</a:t>
            </a:r>
          </a:p>
          <a:p>
            <a:r>
              <a:rPr lang="en-US" sz="1400" dirty="0" smtClean="0"/>
              <a:t>Leaders in Congress finally agreed to reach a compromise decision.</a:t>
            </a:r>
          </a:p>
          <a:p>
            <a:r>
              <a:rPr lang="en-US" sz="1400" dirty="0" smtClean="0"/>
              <a:t>They said they would declare Rutherford B. Hayes the winner, if he would agree to end Reconstruction.  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6129130" y="2871304"/>
            <a:ext cx="186634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Reconstruction Ends in 1877</a:t>
            </a:r>
          </a:p>
          <a:p>
            <a:r>
              <a:rPr lang="en-US" sz="1400" dirty="0" smtClean="0"/>
              <a:t>As agreed, the president issued an order in 1877 to bring all the federal troops out of the South.</a:t>
            </a:r>
          </a:p>
          <a:p>
            <a:r>
              <a:rPr lang="en-US" sz="1400" dirty="0" smtClean="0"/>
              <a:t>The removal of federal troops from the South marks the end of Reconstruction.  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051619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Rise of Jim Crow laws and Segregation in the American South. </a:t>
            </a:r>
            <a:endParaRPr lang="en-US" dirty="0"/>
          </a:p>
        </p:txBody>
      </p:sp>
      <p:pic>
        <p:nvPicPr>
          <p:cNvPr id="4" name="Content Placeholder 3" descr="Racism and Segregation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-105827" r="-105827"/>
          <a:stretch/>
        </p:blipFill>
        <p:spPr>
          <a:xfrm>
            <a:off x="-1474153" y="2599765"/>
            <a:ext cx="8157918" cy="344328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5901" y="2794976"/>
            <a:ext cx="2781300" cy="293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3787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           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i="1" dirty="0" smtClean="0"/>
              <a:t>.</a:t>
            </a:r>
          </a:p>
          <a:p>
            <a:endParaRPr lang="en-US" i="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599764"/>
            <a:ext cx="5486400" cy="356678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8439" y="539750"/>
            <a:ext cx="6252950" cy="2060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8683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Jim Crow Laws 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8459199"/>
              </p:ext>
            </p:extLst>
          </p:nvPr>
        </p:nvGraphicFramePr>
        <p:xfrm>
          <a:off x="415925" y="2756646"/>
          <a:ext cx="8308975" cy="34917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75263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po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Expo">
      <a:maj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Expo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30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93000"/>
                <a:satMod val="130000"/>
              </a:schemeClr>
            </a:gs>
            <a:gs pos="60000">
              <a:schemeClr val="phClr">
                <a:tint val="80000"/>
                <a:shade val="93000"/>
                <a:satMod val="130000"/>
              </a:schemeClr>
            </a:gs>
            <a:gs pos="100000">
              <a:schemeClr val="phClr">
                <a:tint val="50000"/>
                <a:shade val="94000"/>
                <a:alpha val="100000"/>
                <a:satMod val="13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34925" cap="flat" cmpd="sng" algn="ctr">
          <a:gradFill>
            <a:gsLst>
              <a:gs pos="0">
                <a:schemeClr val="accent1">
                  <a:lumMod val="40000"/>
                  <a:lumOff val="60000"/>
                </a:schemeClr>
              </a:gs>
              <a:gs pos="50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8600000" scaled="0"/>
          </a:gra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C0C0C0">
                <a:alpha val="75000"/>
              </a:srgbClr>
            </a:innerShdw>
            <a:outerShdw blurRad="63500" dist="38100" dir="5400000" sx="105000" sy="105000" algn="br" rotWithShape="0">
              <a:srgbClr val="000000">
                <a:alpha val="30000"/>
              </a:srgbClr>
            </a:outerShdw>
          </a:effectLst>
        </a:effectStyle>
        <a:effectStyle>
          <a:effectLst>
            <a:innerShdw blurRad="50800" dist="25400" dir="16200000">
              <a:srgbClr val="C0C0C0">
                <a:alpha val="75000"/>
              </a:srgbClr>
            </a:innerShdw>
            <a:reflection blurRad="63500" stA="40000" endPos="50000" dist="12700" dir="5400000" sy="-100000" rotWithShape="0"/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Expo.thmx</Template>
  <TotalTime>163</TotalTime>
  <Words>717</Words>
  <Application>Microsoft Macintosh PowerPoint</Application>
  <PresentationFormat>On-screen Show (4:3)</PresentationFormat>
  <Paragraphs>57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Expo</vt:lpstr>
      <vt:lpstr>The End of Reconstruction</vt:lpstr>
      <vt:lpstr>The final scorecard:  Was Reconstruction a success?  Yes and no!</vt:lpstr>
      <vt:lpstr>     Reconstruction  =  Problems   Conflicts</vt:lpstr>
      <vt:lpstr>                   Sequence of events.</vt:lpstr>
      <vt:lpstr>                The Election of 1876</vt:lpstr>
      <vt:lpstr>                 Compromise of 1877</vt:lpstr>
      <vt:lpstr>The Rise of Jim Crow laws and Segregation in the American South. </vt:lpstr>
      <vt:lpstr>                        </vt:lpstr>
      <vt:lpstr>Jim Crow Laws </vt:lpstr>
      <vt:lpstr>Plessy v. Ferguson Supreme Court Case</vt:lpstr>
    </vt:vector>
  </TitlesOfParts>
  <Company>Princess Anne Middle School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End of Reconstruction</dc:title>
  <dc:creator>Vickie Dean</dc:creator>
  <cp:lastModifiedBy>Vickie Dean</cp:lastModifiedBy>
  <cp:revision>16</cp:revision>
  <dcterms:created xsi:type="dcterms:W3CDTF">2014-07-18T20:45:22Z</dcterms:created>
  <dcterms:modified xsi:type="dcterms:W3CDTF">2015-09-16T01:12:16Z</dcterms:modified>
</cp:coreProperties>
</file>